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338" r:id="rId2"/>
    <p:sldId id="340" r:id="rId3"/>
    <p:sldId id="337" r:id="rId4"/>
    <p:sldId id="321" r:id="rId5"/>
    <p:sldId id="323" r:id="rId6"/>
    <p:sldId id="339" r:id="rId7"/>
    <p:sldId id="329" r:id="rId8"/>
    <p:sldId id="322" r:id="rId9"/>
    <p:sldId id="319" r:id="rId10"/>
    <p:sldId id="320" r:id="rId11"/>
    <p:sldId id="331" r:id="rId12"/>
    <p:sldId id="334" r:id="rId13"/>
    <p:sldId id="333" r:id="rId14"/>
    <p:sldId id="324" r:id="rId15"/>
    <p:sldId id="325" r:id="rId16"/>
    <p:sldId id="327" r:id="rId17"/>
    <p:sldId id="315" r:id="rId18"/>
    <p:sldId id="258" r:id="rId19"/>
    <p:sldId id="302" r:id="rId20"/>
    <p:sldId id="313" r:id="rId21"/>
    <p:sldId id="310" r:id="rId22"/>
    <p:sldId id="314" r:id="rId23"/>
    <p:sldId id="307" r:id="rId24"/>
    <p:sldId id="308" r:id="rId25"/>
    <p:sldId id="309" r:id="rId26"/>
    <p:sldId id="265" r:id="rId27"/>
    <p:sldId id="281" r:id="rId28"/>
    <p:sldId id="286" r:id="rId29"/>
    <p:sldId id="282" r:id="rId30"/>
    <p:sldId id="296" r:id="rId31"/>
    <p:sldId id="291" r:id="rId32"/>
    <p:sldId id="298" r:id="rId33"/>
    <p:sldId id="299" r:id="rId34"/>
    <p:sldId id="300" r:id="rId35"/>
    <p:sldId id="262" r:id="rId36"/>
    <p:sldId id="306" r:id="rId37"/>
    <p:sldId id="316" r:id="rId38"/>
    <p:sldId id="317" r:id="rId39"/>
    <p:sldId id="31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E2E2E"/>
    <a:srgbClr val="262626"/>
    <a:srgbClr val="938882"/>
    <a:srgbClr val="848484"/>
    <a:srgbClr val="90C2AB"/>
    <a:srgbClr val="3D8377"/>
    <a:srgbClr val="5C767A"/>
    <a:srgbClr val="BBBBBB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02" autoAdjust="0"/>
    <p:restoredTop sz="96514" autoAdjust="0"/>
  </p:normalViewPr>
  <p:slideViewPr>
    <p:cSldViewPr snapToGrid="0">
      <p:cViewPr varScale="1">
        <p:scale>
          <a:sx n="127" d="100"/>
          <a:sy n="127" d="100"/>
        </p:scale>
        <p:origin x="542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88514B-6D16-4221-BF2D-122F2AFF8884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92BAEF-1655-4B13-8CFF-4B50D7555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683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2BAEF-1655-4B13-8CFF-4B50D7555C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892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2BAEF-1655-4B13-8CFF-4B50D7555C2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9042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2BAEF-1655-4B13-8CFF-4B50D7555C2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85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2BAEF-1655-4B13-8CFF-4B50D7555C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104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2BAEF-1655-4B13-8CFF-4B50D7555C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440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2BAEF-1655-4B13-8CFF-4B50D7555C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691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2BAEF-1655-4B13-8CFF-4B50D7555C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904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2BAEF-1655-4B13-8CFF-4B50D7555C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92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2BAEF-1655-4B13-8CFF-4B50D7555C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329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2BAEF-1655-4B13-8CFF-4B50D7555C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766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2BAEF-1655-4B13-8CFF-4B50D7555C2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99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12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93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80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67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367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72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286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9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41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44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65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44113-E362-4842-817B-DFF348A3A24A}" type="datetimeFigureOut">
              <a:rPr lang="en-US" smtClean="0"/>
              <a:t>5/17/2016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238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microsoft.com/office/2007/relationships/hdphoto" Target="../media/hdphoto3.wdp"/><Relationship Id="rId4" Type="http://schemas.microsoft.com/office/2007/relationships/hdphoto" Target="../media/hdphoto2.wdp"/><Relationship Id="rId9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1.png"/><Relationship Id="rId4" Type="http://schemas.openxmlformats.org/officeDocument/2006/relationships/image" Target="../media/image5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13" Type="http://schemas.openxmlformats.org/officeDocument/2006/relationships/image" Target="../media/image361.PNG"/><Relationship Id="rId18" Type="http://schemas.openxmlformats.org/officeDocument/2006/relationships/image" Target="../media/image412.png"/><Relationship Id="rId3" Type="http://schemas.openxmlformats.org/officeDocument/2006/relationships/image" Target="../media/image260.png"/><Relationship Id="rId21" Type="http://schemas.openxmlformats.org/officeDocument/2006/relationships/image" Target="../media/image441.png"/><Relationship Id="rId7" Type="http://schemas.openxmlformats.org/officeDocument/2006/relationships/image" Target="../media/image300.png"/><Relationship Id="rId12" Type="http://schemas.openxmlformats.org/officeDocument/2006/relationships/image" Target="../media/image351.PNG"/><Relationship Id="rId17" Type="http://schemas.openxmlformats.org/officeDocument/2006/relationships/image" Target="../media/image400.PNG"/><Relationship Id="rId2" Type="http://schemas.openxmlformats.org/officeDocument/2006/relationships/image" Target="../media/image250.png"/><Relationship Id="rId16" Type="http://schemas.openxmlformats.org/officeDocument/2006/relationships/image" Target="../media/image391.png"/><Relationship Id="rId20" Type="http://schemas.openxmlformats.org/officeDocument/2006/relationships/image" Target="../media/image4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0.png"/><Relationship Id="rId11" Type="http://schemas.openxmlformats.org/officeDocument/2006/relationships/image" Target="../media/image340.png"/><Relationship Id="rId5" Type="http://schemas.openxmlformats.org/officeDocument/2006/relationships/image" Target="../media/image280.png"/><Relationship Id="rId15" Type="http://schemas.openxmlformats.org/officeDocument/2006/relationships/image" Target="../media/image381.png"/><Relationship Id="rId10" Type="http://schemas.openxmlformats.org/officeDocument/2006/relationships/image" Target="../media/image330.png"/><Relationship Id="rId19" Type="http://schemas.openxmlformats.org/officeDocument/2006/relationships/image" Target="../media/image421.png"/><Relationship Id="rId4" Type="http://schemas.openxmlformats.org/officeDocument/2006/relationships/image" Target="../media/image270.png"/><Relationship Id="rId9" Type="http://schemas.openxmlformats.org/officeDocument/2006/relationships/image" Target="../media/image320.png"/><Relationship Id="rId14" Type="http://schemas.openxmlformats.org/officeDocument/2006/relationships/image" Target="../media/image3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7" Type="http://schemas.openxmlformats.org/officeDocument/2006/relationships/image" Target="../media/image39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2.png"/><Relationship Id="rId13" Type="http://schemas.openxmlformats.org/officeDocument/2006/relationships/image" Target="../media/image561.png"/><Relationship Id="rId3" Type="http://schemas.openxmlformats.org/officeDocument/2006/relationships/image" Target="../media/image461.png"/><Relationship Id="rId7" Type="http://schemas.openxmlformats.org/officeDocument/2006/relationships/image" Target="../media/image501.png"/><Relationship Id="rId12" Type="http://schemas.openxmlformats.org/officeDocument/2006/relationships/image" Target="../media/image551.png"/><Relationship Id="rId17" Type="http://schemas.openxmlformats.org/officeDocument/2006/relationships/image" Target="../media/image601.png"/><Relationship Id="rId2" Type="http://schemas.openxmlformats.org/officeDocument/2006/relationships/image" Target="../media/image450.png"/><Relationship Id="rId16" Type="http://schemas.openxmlformats.org/officeDocument/2006/relationships/image" Target="../media/image5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1.png"/><Relationship Id="rId11" Type="http://schemas.openxmlformats.org/officeDocument/2006/relationships/image" Target="../media/image541.png"/><Relationship Id="rId5" Type="http://schemas.openxmlformats.org/officeDocument/2006/relationships/image" Target="../media/image481.png"/><Relationship Id="rId15" Type="http://schemas.openxmlformats.org/officeDocument/2006/relationships/image" Target="../media/image581.png"/><Relationship Id="rId10" Type="http://schemas.openxmlformats.org/officeDocument/2006/relationships/image" Target="../media/image531.png"/><Relationship Id="rId4" Type="http://schemas.openxmlformats.org/officeDocument/2006/relationships/image" Target="../media/image471.png"/><Relationship Id="rId9" Type="http://schemas.openxmlformats.org/officeDocument/2006/relationships/image" Target="../media/image521.png"/><Relationship Id="rId14" Type="http://schemas.openxmlformats.org/officeDocument/2006/relationships/image" Target="../media/image5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" Type="http://schemas.openxmlformats.org/officeDocument/2006/relationships/image" Target="../media/image72.png"/><Relationship Id="rId7" Type="http://schemas.openxmlformats.org/officeDocument/2006/relationships/image" Target="../media/image670.png"/><Relationship Id="rId12" Type="http://schemas.openxmlformats.org/officeDocument/2006/relationships/image" Target="../media/image720.png"/><Relationship Id="rId17" Type="http://schemas.openxmlformats.org/officeDocument/2006/relationships/image" Target="../media/image77.png"/><Relationship Id="rId2" Type="http://schemas.openxmlformats.org/officeDocument/2006/relationships/image" Target="../media/image71.png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11" Type="http://schemas.openxmlformats.org/officeDocument/2006/relationships/image" Target="../media/image710.png"/><Relationship Id="rId5" Type="http://schemas.openxmlformats.org/officeDocument/2006/relationships/image" Target="../media/image650.png"/><Relationship Id="rId15" Type="http://schemas.openxmlformats.org/officeDocument/2006/relationships/image" Target="../media/image75.png"/><Relationship Id="rId10" Type="http://schemas.openxmlformats.org/officeDocument/2006/relationships/image" Target="../media/image700.png"/><Relationship Id="rId19" Type="http://schemas.openxmlformats.org/officeDocument/2006/relationships/image" Target="../media/image79.png"/><Relationship Id="rId4" Type="http://schemas.openxmlformats.org/officeDocument/2006/relationships/image" Target="../media/image640.png"/><Relationship Id="rId9" Type="http://schemas.openxmlformats.org/officeDocument/2006/relationships/image" Target="../media/image690.png"/><Relationship Id="rId1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47.PNG"/><Relationship Id="rId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13" Type="http://schemas.openxmlformats.org/officeDocument/2006/relationships/image" Target="../media/image510.png"/><Relationship Id="rId3" Type="http://schemas.openxmlformats.org/officeDocument/2006/relationships/image" Target="../media/image410.png"/><Relationship Id="rId7" Type="http://schemas.openxmlformats.org/officeDocument/2006/relationships/image" Target="../media/image72.png"/><Relationship Id="rId12" Type="http://schemas.openxmlformats.org/officeDocument/2006/relationships/image" Target="../media/image50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11" Type="http://schemas.openxmlformats.org/officeDocument/2006/relationships/image" Target="../media/image490.png"/><Relationship Id="rId5" Type="http://schemas.openxmlformats.org/officeDocument/2006/relationships/image" Target="../media/image430.png"/><Relationship Id="rId10" Type="http://schemas.openxmlformats.org/officeDocument/2006/relationships/image" Target="../media/image480.png"/><Relationship Id="rId4" Type="http://schemas.openxmlformats.org/officeDocument/2006/relationships/image" Target="../media/image420.png"/><Relationship Id="rId9" Type="http://schemas.openxmlformats.org/officeDocument/2006/relationships/image" Target="../media/image47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png"/><Relationship Id="rId13" Type="http://schemas.openxmlformats.org/officeDocument/2006/relationships/image" Target="../media/image610.png"/><Relationship Id="rId3" Type="http://schemas.openxmlformats.org/officeDocument/2006/relationships/image" Target="../media/image520.png"/><Relationship Id="rId7" Type="http://schemas.openxmlformats.org/officeDocument/2006/relationships/image" Target="../media/image560.png"/><Relationship Id="rId12" Type="http://schemas.openxmlformats.org/officeDocument/2006/relationships/image" Target="../media/image7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0.png"/><Relationship Id="rId11" Type="http://schemas.openxmlformats.org/officeDocument/2006/relationships/image" Target="../media/image600.png"/><Relationship Id="rId5" Type="http://schemas.openxmlformats.org/officeDocument/2006/relationships/image" Target="../media/image540.png"/><Relationship Id="rId15" Type="http://schemas.openxmlformats.org/officeDocument/2006/relationships/image" Target="../media/image630.png"/><Relationship Id="rId10" Type="http://schemas.openxmlformats.org/officeDocument/2006/relationships/image" Target="../media/image590.png"/><Relationship Id="rId4" Type="http://schemas.openxmlformats.org/officeDocument/2006/relationships/image" Target="../media/image530.png"/><Relationship Id="rId9" Type="http://schemas.openxmlformats.org/officeDocument/2006/relationships/image" Target="../media/image580.png"/><Relationship Id="rId14" Type="http://schemas.openxmlformats.org/officeDocument/2006/relationships/image" Target="../media/image62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9.png"/><Relationship Id="rId3" Type="http://schemas.openxmlformats.org/officeDocument/2006/relationships/image" Target="../media/image87.png"/><Relationship Id="rId7" Type="http://schemas.openxmlformats.org/officeDocument/2006/relationships/image" Target="../media/image94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1.png"/><Relationship Id="rId10" Type="http://schemas.openxmlformats.org/officeDocument/2006/relationships/image" Target="../media/image97.png"/><Relationship Id="rId4" Type="http://schemas.openxmlformats.org/officeDocument/2006/relationships/image" Target="../media/image88.png"/><Relationship Id="rId9" Type="http://schemas.openxmlformats.org/officeDocument/2006/relationships/image" Target="../media/image96.png"/><Relationship Id="rId14" Type="http://schemas.openxmlformats.org/officeDocument/2006/relationships/image" Target="../media/image10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5.png"/><Relationship Id="rId26" Type="http://schemas.openxmlformats.org/officeDocument/2006/relationships/slide" Target="slide29.xml"/><Relationship Id="rId39" Type="http://schemas.openxmlformats.org/officeDocument/2006/relationships/image" Target="../media/image7.png"/><Relationship Id="rId3" Type="http://schemas.openxmlformats.org/officeDocument/2006/relationships/image" Target="../media/image14.png"/><Relationship Id="rId21" Type="http://schemas.openxmlformats.org/officeDocument/2006/relationships/image" Target="../media/image28.png"/><Relationship Id="rId34" Type="http://schemas.openxmlformats.org/officeDocument/2006/relationships/image" Target="../media/image36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slide" Target="slide19.xml"/><Relationship Id="rId25" Type="http://schemas.openxmlformats.org/officeDocument/2006/relationships/slide" Target="slide8.xml"/><Relationship Id="rId33" Type="http://schemas.openxmlformats.org/officeDocument/2006/relationships/image" Target="../media/image35.png"/><Relationship Id="rId38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png"/><Relationship Id="rId20" Type="http://schemas.openxmlformats.org/officeDocument/2006/relationships/image" Target="../media/image27.pn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0.png"/><Relationship Id="rId24" Type="http://schemas.openxmlformats.org/officeDocument/2006/relationships/slide" Target="slide32.xml"/><Relationship Id="rId32" Type="http://schemas.openxmlformats.org/officeDocument/2006/relationships/image" Target="../media/image34.png"/><Relationship Id="rId37" Type="http://schemas.openxmlformats.org/officeDocument/2006/relationships/slide" Target="slide10.xml"/><Relationship Id="rId5" Type="http://schemas.openxmlformats.org/officeDocument/2006/relationships/slide" Target="slide35.xml"/><Relationship Id="rId15" Type="http://schemas.openxmlformats.org/officeDocument/2006/relationships/image" Target="../media/image23.png"/><Relationship Id="rId23" Type="http://schemas.openxmlformats.org/officeDocument/2006/relationships/image" Target="../media/image30.png"/><Relationship Id="rId28" Type="http://schemas.openxmlformats.org/officeDocument/2006/relationships/slide" Target="slide9.xml"/><Relationship Id="rId36" Type="http://schemas.openxmlformats.org/officeDocument/2006/relationships/image" Target="../media/image38.png"/><Relationship Id="rId10" Type="http://schemas.openxmlformats.org/officeDocument/2006/relationships/image" Target="../media/image19.png"/><Relationship Id="rId19" Type="http://schemas.openxmlformats.org/officeDocument/2006/relationships/image" Target="../media/image26.png"/><Relationship Id="rId31" Type="http://schemas.openxmlformats.org/officeDocument/2006/relationships/image" Target="../media/image33.png"/><Relationship Id="rId4" Type="http://schemas.openxmlformats.org/officeDocument/2006/relationships/image" Target="../media/image15.png"/><Relationship Id="rId9" Type="http://schemas.openxmlformats.org/officeDocument/2006/relationships/image" Target="../media/image18.png"/><Relationship Id="rId14" Type="http://schemas.openxmlformats.org/officeDocument/2006/relationships/slide" Target="slide28.xml"/><Relationship Id="rId22" Type="http://schemas.openxmlformats.org/officeDocument/2006/relationships/image" Target="../media/image29.png"/><Relationship Id="rId27" Type="http://schemas.openxmlformats.org/officeDocument/2006/relationships/slide" Target="slide27.xml"/><Relationship Id="rId30" Type="http://schemas.openxmlformats.org/officeDocument/2006/relationships/image" Target="../media/image32.png"/><Relationship Id="rId35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/>
          <p:cNvSpPr/>
          <p:nvPr/>
        </p:nvSpPr>
        <p:spPr>
          <a:xfrm>
            <a:off x="4110675" y="1300750"/>
            <a:ext cx="2663871" cy="25005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sx="101000" sy="101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74607" y="1299546"/>
            <a:ext cx="1786055" cy="25005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sx="101000" sy="101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463871" y="3972367"/>
            <a:ext cx="1914613" cy="25005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sx="101000" sy="101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2135555" y="1299545"/>
            <a:ext cx="1828721" cy="25005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sx="101000" sy="101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5553378" y="3972367"/>
            <a:ext cx="3507168" cy="25005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sx="101000" sy="101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6941155" y="1298754"/>
            <a:ext cx="2102201" cy="25005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sx="101000" sy="101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174607" y="3972367"/>
            <a:ext cx="3098931" cy="25005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sx="101000" sy="101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77527" y="101289"/>
            <a:ext cx="8182818" cy="11423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500" dirty="0">
                <a:solidFill>
                  <a:srgbClr val="2E2E2E"/>
                </a:solidFill>
                <a:latin typeface="+mj-lt"/>
              </a:rPr>
              <a:t>Convolution Models for Real-Time </a:t>
            </a:r>
            <a:endParaRPr lang="en-US" sz="4500" dirty="0" smtClean="0">
              <a:solidFill>
                <a:srgbClr val="2E2E2E"/>
              </a:solidFill>
              <a:latin typeface="+mj-lt"/>
            </a:endParaRPr>
          </a:p>
          <a:p>
            <a:pPr algn="ctr">
              <a:lnSpc>
                <a:spcPts val="4000"/>
              </a:lnSpc>
            </a:pPr>
            <a:r>
              <a:rPr lang="en-US" sz="4500" dirty="0" smtClean="0">
                <a:solidFill>
                  <a:srgbClr val="2E2E2E"/>
                </a:solidFill>
                <a:latin typeface="+mj-lt"/>
              </a:rPr>
              <a:t>Hand </a:t>
            </a:r>
            <a:r>
              <a:rPr lang="en-US" sz="4500" dirty="0">
                <a:solidFill>
                  <a:srgbClr val="2E2E2E"/>
                </a:solidFill>
                <a:latin typeface="+mj-lt"/>
              </a:rPr>
              <a:t>Modeling and Tracking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24" y="1399792"/>
            <a:ext cx="1364420" cy="2287833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 rotWithShape="1">
          <a:blip r:embed="rId3"/>
          <a:srcRect l="13857" t="2796" r="2529"/>
          <a:stretch/>
        </p:blipFill>
        <p:spPr>
          <a:xfrm>
            <a:off x="2318042" y="1508061"/>
            <a:ext cx="1575443" cy="2066656"/>
          </a:xfrm>
          <a:prstGeom prst="rect">
            <a:avLst/>
          </a:prstGeom>
        </p:spPr>
      </p:pic>
      <p:grpSp>
        <p:nvGrpSpPr>
          <p:cNvPr id="120" name="Group 119"/>
          <p:cNvGrpSpPr/>
          <p:nvPr/>
        </p:nvGrpSpPr>
        <p:grpSpPr>
          <a:xfrm>
            <a:off x="4271662" y="1418014"/>
            <a:ext cx="2327257" cy="2320382"/>
            <a:chOff x="2523784" y="4623597"/>
            <a:chExt cx="3935443" cy="3923818"/>
          </a:xfrm>
        </p:grpSpPr>
        <p:pic>
          <p:nvPicPr>
            <p:cNvPr id="118" name="Picture 11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818" t="11128" r="34125" b="17774"/>
            <a:stretch/>
          </p:blipFill>
          <p:spPr>
            <a:xfrm>
              <a:off x="2523784" y="4646747"/>
              <a:ext cx="1979271" cy="3900668"/>
            </a:xfrm>
            <a:prstGeom prst="rect">
              <a:avLst/>
            </a:prstGeom>
          </p:spPr>
        </p:pic>
        <p:pic>
          <p:nvPicPr>
            <p:cNvPr id="119" name="Picture 11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02" t="10707" r="34441" b="17986"/>
            <a:stretch/>
          </p:blipFill>
          <p:spPr>
            <a:xfrm>
              <a:off x="4479904" y="4623597"/>
              <a:ext cx="1979323" cy="3912243"/>
            </a:xfrm>
            <a:prstGeom prst="rect">
              <a:avLst/>
            </a:prstGeom>
          </p:spPr>
        </p:pic>
      </p:grpSp>
      <p:grpSp>
        <p:nvGrpSpPr>
          <p:cNvPr id="135" name="Group 134"/>
          <p:cNvGrpSpPr/>
          <p:nvPr/>
        </p:nvGrpSpPr>
        <p:grpSpPr>
          <a:xfrm>
            <a:off x="3538825" y="3972367"/>
            <a:ext cx="1672573" cy="2367315"/>
            <a:chOff x="15919631" y="-791744"/>
            <a:chExt cx="7087058" cy="10030833"/>
          </a:xfrm>
        </p:grpSpPr>
        <p:pic>
          <p:nvPicPr>
            <p:cNvPr id="121" name="Picture 120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2000" contrast="10000"/>
                      </a14:imgEffect>
                    </a14:imgLayer>
                  </a14:imgProps>
                </a:ext>
              </a:extLst>
            </a:blip>
            <a:srcRect l="55918" t="26922" b="3301"/>
            <a:stretch/>
          </p:blipFill>
          <p:spPr>
            <a:xfrm>
              <a:off x="15919631" y="3892077"/>
              <a:ext cx="7087058" cy="5347012"/>
            </a:xfrm>
            <a:prstGeom prst="rect">
              <a:avLst/>
            </a:prstGeom>
          </p:spPr>
        </p:pic>
        <p:pic>
          <p:nvPicPr>
            <p:cNvPr id="122" name="Picture 121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2000" contrast="10000"/>
                      </a14:imgEffect>
                    </a14:imgLayer>
                  </a14:imgProps>
                </a:ext>
              </a:extLst>
            </a:blip>
            <a:srcRect t="21500" r="49148" b="10512"/>
            <a:stretch/>
          </p:blipFill>
          <p:spPr>
            <a:xfrm>
              <a:off x="16037169" y="-791744"/>
              <a:ext cx="6851982" cy="4366621"/>
            </a:xfrm>
            <a:prstGeom prst="rect">
              <a:avLst/>
            </a:prstGeom>
          </p:spPr>
        </p:pic>
      </p:grpSp>
      <p:grpSp>
        <p:nvGrpSpPr>
          <p:cNvPr id="125" name="Group 124"/>
          <p:cNvGrpSpPr/>
          <p:nvPr/>
        </p:nvGrpSpPr>
        <p:grpSpPr>
          <a:xfrm>
            <a:off x="244844" y="4191476"/>
            <a:ext cx="2954649" cy="2125263"/>
            <a:chOff x="7692012" y="3112274"/>
            <a:chExt cx="2473718" cy="1779332"/>
          </a:xfrm>
        </p:grpSpPr>
        <p:pic>
          <p:nvPicPr>
            <p:cNvPr id="123" name="Picture 122"/>
            <p:cNvPicPr>
              <a:picLocks noChangeAspect="1"/>
            </p:cNvPicPr>
            <p:nvPr/>
          </p:nvPicPr>
          <p:blipFill rotWithShape="1">
            <a:blip r:embed="rId8"/>
            <a:srcRect l="8531" t="2896" r="8239" b="4044"/>
            <a:stretch/>
          </p:blipFill>
          <p:spPr>
            <a:xfrm>
              <a:off x="8689777" y="3112274"/>
              <a:ext cx="1475953" cy="1779332"/>
            </a:xfrm>
            <a:prstGeom prst="rect">
              <a:avLst/>
            </a:prstGeom>
          </p:spPr>
        </p:pic>
        <p:pic>
          <p:nvPicPr>
            <p:cNvPr id="124" name="Picture 123"/>
            <p:cNvPicPr>
              <a:picLocks noChangeAspect="1"/>
            </p:cNvPicPr>
            <p:nvPr/>
          </p:nvPicPr>
          <p:blipFill rotWithShape="1">
            <a:blip r:embed="rId9"/>
            <a:srcRect l="11305" t="24969" r="10830" b="11400"/>
            <a:stretch/>
          </p:blipFill>
          <p:spPr>
            <a:xfrm>
              <a:off x="7692012" y="3796755"/>
              <a:ext cx="1052189" cy="987181"/>
            </a:xfrm>
            <a:prstGeom prst="rect">
              <a:avLst/>
            </a:prstGeom>
          </p:spPr>
        </p:pic>
      </p:grpSp>
      <p:pic>
        <p:nvPicPr>
          <p:cNvPr id="126" name="Picture 1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4183" y="1393782"/>
            <a:ext cx="1973058" cy="2205671"/>
          </a:xfrm>
          <a:prstGeom prst="rect">
            <a:avLst/>
          </a:prstGeom>
        </p:spPr>
      </p:pic>
      <p:cxnSp>
        <p:nvCxnSpPr>
          <p:cNvPr id="130" name="Straight Connector 129"/>
          <p:cNvCxnSpPr/>
          <p:nvPr/>
        </p:nvCxnSpPr>
        <p:spPr>
          <a:xfrm flipV="1">
            <a:off x="9235440" y="-721360"/>
            <a:ext cx="0" cy="802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7" name="Picture 136"/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3" t="1818" r="5165" b="5953"/>
          <a:stretch/>
        </p:blipFill>
        <p:spPr>
          <a:xfrm>
            <a:off x="8015911" y="4616900"/>
            <a:ext cx="1045227" cy="1798403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1" t="1864" r="8664" b="7828"/>
          <a:stretch/>
        </p:blipFill>
        <p:spPr>
          <a:xfrm>
            <a:off x="7263924" y="3980740"/>
            <a:ext cx="873927" cy="1505578"/>
          </a:xfrm>
          <a:prstGeom prst="rect">
            <a:avLst/>
          </a:prstGeom>
          <a:effectLst>
            <a:glow>
              <a:schemeClr val="bg1">
                <a:alpha val="85000"/>
              </a:schemeClr>
            </a:glow>
          </a:effectLst>
        </p:spPr>
      </p:pic>
      <p:pic>
        <p:nvPicPr>
          <p:cNvPr id="139" name="Picture 138"/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5" t="2669" r="3180" b="1616"/>
          <a:stretch/>
        </p:blipFill>
        <p:spPr>
          <a:xfrm>
            <a:off x="6447960" y="4710707"/>
            <a:ext cx="1057208" cy="1712216"/>
          </a:xfrm>
          <a:prstGeom prst="rect">
            <a:avLst/>
          </a:prstGeom>
          <a:effectLst>
            <a:glow>
              <a:schemeClr val="bg1">
                <a:alpha val="85000"/>
              </a:schemeClr>
            </a:glow>
          </a:effectLst>
        </p:spPr>
      </p:pic>
      <p:pic>
        <p:nvPicPr>
          <p:cNvPr id="140" name="Picture 139"/>
          <p:cNvPicPr>
            <a:picLocks noChangeAspect="1"/>
          </p:cNvPicPr>
          <p:nvPr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5" t="4792" r="2745" b="2475"/>
          <a:stretch/>
        </p:blipFill>
        <p:spPr>
          <a:xfrm>
            <a:off x="5589560" y="4012777"/>
            <a:ext cx="975035" cy="1582237"/>
          </a:xfrm>
          <a:prstGeom prst="rect">
            <a:avLst/>
          </a:prstGeom>
          <a:effectLst>
            <a:glow>
              <a:schemeClr val="bg1">
                <a:alpha val="8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7467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icture 166"/>
          <p:cNvPicPr>
            <a:picLocks noChangeAspect="1"/>
          </p:cNvPicPr>
          <p:nvPr/>
        </p:nvPicPr>
        <p:blipFill rotWithShape="1">
          <a:blip r:embed="rId3"/>
          <a:srcRect l="58287" t="10818" r="15278" b="18616"/>
          <a:stretch/>
        </p:blipFill>
        <p:spPr>
          <a:xfrm>
            <a:off x="4070453" y="823456"/>
            <a:ext cx="3922682" cy="5355857"/>
          </a:xfrm>
          <a:prstGeom prst="rect">
            <a:avLst/>
          </a:prstGeom>
          <a:solidFill>
            <a:srgbClr val="449285"/>
          </a:solidFill>
        </p:spPr>
      </p:pic>
      <p:pic>
        <p:nvPicPr>
          <p:cNvPr id="169" name="Picture 168"/>
          <p:cNvPicPr>
            <a:picLocks noChangeAspect="1"/>
          </p:cNvPicPr>
          <p:nvPr/>
        </p:nvPicPr>
        <p:blipFill rotWithShape="1">
          <a:blip r:embed="rId4"/>
          <a:srcRect l="18433" t="8165" r="18515" b="20686"/>
          <a:stretch/>
        </p:blipFill>
        <p:spPr>
          <a:xfrm>
            <a:off x="7813602" y="797210"/>
            <a:ext cx="4083758" cy="5382103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166228" y="823456"/>
            <a:ext cx="3815463" cy="5514616"/>
            <a:chOff x="292827" y="980152"/>
            <a:chExt cx="3654051" cy="519916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2827" y="980152"/>
              <a:ext cx="3654051" cy="5199161"/>
            </a:xfrm>
            <a:prstGeom prst="rect">
              <a:avLst/>
            </a:prstGeom>
          </p:spPr>
        </p:pic>
        <p:cxnSp>
          <p:nvCxnSpPr>
            <p:cNvPr id="39" name="Straight Connector 38"/>
            <p:cNvCxnSpPr/>
            <p:nvPr/>
          </p:nvCxnSpPr>
          <p:spPr>
            <a:xfrm>
              <a:off x="3364983" y="1976111"/>
              <a:ext cx="209607" cy="75083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361855" y="1976111"/>
              <a:ext cx="23464" cy="290948"/>
            </a:xfrm>
            <a:prstGeom prst="line">
              <a:avLst/>
            </a:prstGeom>
            <a:noFill/>
            <a:ln w="28575">
              <a:solidFill>
                <a:srgbClr val="B3516D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2972361" y="2002703"/>
              <a:ext cx="71954" cy="333182"/>
            </a:xfrm>
            <a:prstGeom prst="line">
              <a:avLst/>
            </a:prstGeom>
            <a:noFill/>
            <a:ln w="28575">
              <a:solidFill>
                <a:srgbClr val="B3516D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2700184" y="2002703"/>
              <a:ext cx="272178" cy="78212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2967669" y="1991753"/>
              <a:ext cx="214300" cy="12513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1641197" y="3216548"/>
              <a:ext cx="215864" cy="101541"/>
            </a:xfrm>
            <a:prstGeom prst="line">
              <a:avLst/>
            </a:prstGeom>
            <a:noFill/>
            <a:ln w="28575">
              <a:solidFill>
                <a:srgbClr val="B3516D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1541086" y="3318090"/>
              <a:ext cx="100111" cy="242590"/>
            </a:xfrm>
            <a:prstGeom prst="line">
              <a:avLst/>
            </a:prstGeom>
            <a:noFill/>
            <a:ln w="28575">
              <a:solidFill>
                <a:srgbClr val="90C2AB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 flipV="1">
              <a:off x="1400305" y="3122694"/>
              <a:ext cx="240892" cy="195395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1749129" y="3016327"/>
              <a:ext cx="305026" cy="45362"/>
            </a:xfrm>
            <a:prstGeom prst="line">
              <a:avLst/>
            </a:prstGeom>
            <a:noFill/>
            <a:ln w="28575">
              <a:solidFill>
                <a:srgbClr val="B3516D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 flipV="1">
              <a:off x="1679843" y="2709736"/>
              <a:ext cx="69288" cy="306594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1541086" y="3016327"/>
              <a:ext cx="208043" cy="173562"/>
            </a:xfrm>
            <a:prstGeom prst="line">
              <a:avLst/>
            </a:prstGeom>
            <a:noFill/>
            <a:ln w="28575">
              <a:solidFill>
                <a:srgbClr val="90C2AB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2013485" y="2739457"/>
              <a:ext cx="251842" cy="184580"/>
            </a:xfrm>
            <a:prstGeom prst="line">
              <a:avLst/>
            </a:prstGeom>
            <a:noFill/>
            <a:ln w="28575">
              <a:solidFill>
                <a:srgbClr val="B3516D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2013485" y="2434431"/>
              <a:ext cx="59441" cy="305026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>
              <a:off x="1763207" y="2739456"/>
              <a:ext cx="250277" cy="148671"/>
            </a:xfrm>
            <a:prstGeom prst="line">
              <a:avLst/>
            </a:prstGeom>
            <a:noFill/>
            <a:ln w="28575">
              <a:solidFill>
                <a:srgbClr val="90C2AB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V="1">
              <a:off x="2463984" y="2389068"/>
              <a:ext cx="182735" cy="239328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2467113" y="2623703"/>
              <a:ext cx="148602" cy="259731"/>
            </a:xfrm>
            <a:prstGeom prst="line">
              <a:avLst/>
            </a:prstGeom>
            <a:noFill/>
            <a:ln w="28575">
              <a:solidFill>
                <a:srgbClr val="B3516D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>
              <a:off x="2171472" y="2625267"/>
              <a:ext cx="292512" cy="83687"/>
            </a:xfrm>
            <a:prstGeom prst="line">
              <a:avLst/>
            </a:prstGeom>
            <a:noFill/>
            <a:ln w="28575">
              <a:solidFill>
                <a:srgbClr val="90C2AB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H="1">
              <a:off x="1980636" y="1760246"/>
              <a:ext cx="229942" cy="153917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2210578" y="1760246"/>
              <a:ext cx="186145" cy="253406"/>
            </a:xfrm>
            <a:prstGeom prst="line">
              <a:avLst/>
            </a:prstGeom>
            <a:noFill/>
            <a:ln w="28575">
              <a:solidFill>
                <a:srgbClr val="B3516D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V="1">
              <a:off x="2209014" y="1624158"/>
              <a:ext cx="145474" cy="136088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flipV="1">
              <a:off x="2514040" y="1351981"/>
              <a:ext cx="222121" cy="122010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2520297" y="1466172"/>
              <a:ext cx="175194" cy="254969"/>
            </a:xfrm>
            <a:prstGeom prst="line">
              <a:avLst/>
            </a:prstGeom>
            <a:noFill/>
            <a:ln w="28575">
              <a:solidFill>
                <a:srgbClr val="B3516D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H="1">
              <a:off x="2309908" y="1469299"/>
              <a:ext cx="210389" cy="155887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H="1">
              <a:off x="1508237" y="1433321"/>
              <a:ext cx="206251" cy="142513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1714488" y="1433320"/>
              <a:ext cx="257154" cy="209608"/>
            </a:xfrm>
            <a:prstGeom prst="line">
              <a:avLst/>
            </a:prstGeom>
            <a:noFill/>
            <a:ln w="28575">
              <a:solidFill>
                <a:srgbClr val="B3516D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flipV="1">
              <a:off x="1712418" y="1206507"/>
              <a:ext cx="158722" cy="228377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1509483" y="1677375"/>
              <a:ext cx="112943" cy="280913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1514494" y="1958288"/>
              <a:ext cx="234635" cy="172139"/>
            </a:xfrm>
            <a:prstGeom prst="line">
              <a:avLst/>
            </a:prstGeom>
            <a:noFill/>
            <a:ln w="28575">
              <a:solidFill>
                <a:srgbClr val="B3516D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 flipH="1">
              <a:off x="1289244" y="1953595"/>
              <a:ext cx="222121" cy="163297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 flipH="1">
              <a:off x="497742" y="2320242"/>
              <a:ext cx="142346" cy="266702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flipV="1">
              <a:off x="640088" y="2307728"/>
              <a:ext cx="294075" cy="12514"/>
            </a:xfrm>
            <a:prstGeom prst="line">
              <a:avLst/>
            </a:prstGeom>
            <a:noFill/>
            <a:ln w="28575">
              <a:solidFill>
                <a:srgbClr val="B3516D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flipH="1" flipV="1">
              <a:off x="529027" y="2057451"/>
              <a:ext cx="107932" cy="262792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 flipH="1" flipV="1">
              <a:off x="748341" y="2481358"/>
              <a:ext cx="166821" cy="258099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H="1">
              <a:off x="802767" y="2739456"/>
              <a:ext cx="112396" cy="259664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 flipV="1">
              <a:off x="915163" y="2708954"/>
              <a:ext cx="312961" cy="30502"/>
            </a:xfrm>
            <a:prstGeom prst="line">
              <a:avLst/>
            </a:prstGeom>
            <a:noFill/>
            <a:ln w="28575">
              <a:solidFill>
                <a:srgbClr val="B3516D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>
              <a:off x="3072471" y="1976109"/>
              <a:ext cx="298769" cy="81342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3373978" y="3117871"/>
              <a:ext cx="156618" cy="81275"/>
            </a:xfrm>
            <a:prstGeom prst="line">
              <a:avLst/>
            </a:prstGeom>
            <a:ln w="28575">
              <a:solidFill>
                <a:srgbClr val="EABA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3130859" y="3191521"/>
              <a:ext cx="257588" cy="151000"/>
            </a:xfrm>
            <a:prstGeom prst="line">
              <a:avLst/>
            </a:prstGeom>
            <a:noFill/>
            <a:ln w="28575">
              <a:solidFill>
                <a:srgbClr val="B3516D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384637" y="3191521"/>
              <a:ext cx="136088" cy="253138"/>
            </a:xfrm>
            <a:prstGeom prst="line">
              <a:avLst/>
            </a:prstGeom>
            <a:noFill/>
            <a:ln w="28575">
              <a:solidFill>
                <a:srgbClr val="90C2AB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 flipV="1">
              <a:off x="3254899" y="3042891"/>
              <a:ext cx="136090" cy="156252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3259653" y="3548253"/>
              <a:ext cx="150557" cy="78127"/>
            </a:xfrm>
            <a:prstGeom prst="line">
              <a:avLst/>
            </a:prstGeom>
            <a:ln w="28575">
              <a:solidFill>
                <a:srgbClr val="F6C3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H="1">
              <a:off x="2956284" y="3620123"/>
              <a:ext cx="307025" cy="128917"/>
            </a:xfrm>
            <a:prstGeom prst="line">
              <a:avLst/>
            </a:prstGeom>
            <a:noFill/>
            <a:ln w="28575">
              <a:solidFill>
                <a:srgbClr val="B3516D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3261745" y="3422492"/>
              <a:ext cx="61004" cy="203888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263309" y="3620122"/>
              <a:ext cx="146256" cy="248714"/>
            </a:xfrm>
            <a:prstGeom prst="line">
              <a:avLst/>
            </a:prstGeom>
            <a:noFill/>
            <a:ln w="28575">
              <a:solidFill>
                <a:srgbClr val="90C2AB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V="1">
              <a:off x="2587364" y="4216533"/>
              <a:ext cx="108127" cy="24589"/>
            </a:xfrm>
            <a:prstGeom prst="line">
              <a:avLst/>
            </a:prstGeom>
            <a:ln w="28575">
              <a:solidFill>
                <a:srgbClr val="FDCA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579738" y="4231736"/>
              <a:ext cx="140781" cy="287819"/>
            </a:xfrm>
            <a:prstGeom prst="line">
              <a:avLst/>
            </a:prstGeom>
            <a:noFill/>
            <a:ln w="28575">
              <a:solidFill>
                <a:srgbClr val="90C2AB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2331720" y="4241122"/>
              <a:ext cx="243326" cy="27383"/>
            </a:xfrm>
            <a:prstGeom prst="line">
              <a:avLst/>
            </a:prstGeom>
            <a:noFill/>
            <a:ln w="28575">
              <a:solidFill>
                <a:srgbClr val="B3516D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2578173" y="4062799"/>
              <a:ext cx="195529" cy="179888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7" name="Oval 76"/>
            <p:cNvSpPr/>
            <p:nvPr/>
          </p:nvSpPr>
          <p:spPr>
            <a:xfrm rot="16200000">
              <a:off x="3242146" y="3601701"/>
              <a:ext cx="46800" cy="46800"/>
            </a:xfrm>
            <a:prstGeom prst="ellipse">
              <a:avLst/>
            </a:prstGeom>
            <a:solidFill>
              <a:srgbClr val="3D8377"/>
            </a:solidFill>
            <a:ln w="28575">
              <a:noFill/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 rot="16200000">
              <a:off x="3360788" y="3170299"/>
              <a:ext cx="46800" cy="46800"/>
            </a:xfrm>
            <a:prstGeom prst="ellipse">
              <a:avLst/>
            </a:prstGeom>
            <a:solidFill>
              <a:srgbClr val="3D8377"/>
            </a:solidFill>
            <a:ln w="28575">
              <a:noFill/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 rot="16200000">
              <a:off x="2558925" y="4215836"/>
              <a:ext cx="46800" cy="46800"/>
            </a:xfrm>
            <a:prstGeom prst="ellipse">
              <a:avLst/>
            </a:prstGeom>
            <a:solidFill>
              <a:srgbClr val="3D8377"/>
            </a:solidFill>
            <a:ln w="28575">
              <a:noFill/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 rot="16200000">
              <a:off x="1618246" y="3296594"/>
              <a:ext cx="46800" cy="46800"/>
            </a:xfrm>
            <a:prstGeom prst="ellipse">
              <a:avLst/>
            </a:prstGeom>
            <a:solidFill>
              <a:srgbClr val="3D8377"/>
            </a:solidFill>
            <a:ln w="28575">
              <a:noFill/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 rot="16200000">
              <a:off x="1728131" y="2991161"/>
              <a:ext cx="46800" cy="46800"/>
            </a:xfrm>
            <a:prstGeom prst="ellipse">
              <a:avLst/>
            </a:prstGeom>
            <a:solidFill>
              <a:srgbClr val="3D8377"/>
            </a:solidFill>
            <a:ln w="28575">
              <a:noFill/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 rot="16200000">
              <a:off x="1991989" y="2717961"/>
              <a:ext cx="46800" cy="46800"/>
            </a:xfrm>
            <a:prstGeom prst="ellipse">
              <a:avLst/>
            </a:prstGeom>
            <a:solidFill>
              <a:srgbClr val="3D8377"/>
            </a:solidFill>
            <a:ln w="28575">
              <a:noFill/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 rot="16200000">
              <a:off x="2446046" y="2602551"/>
              <a:ext cx="46800" cy="46800"/>
            </a:xfrm>
            <a:prstGeom prst="ellipse">
              <a:avLst/>
            </a:prstGeom>
            <a:solidFill>
              <a:srgbClr val="3D8377"/>
            </a:solidFill>
            <a:ln w="28575">
              <a:noFill/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 rot="16200000">
              <a:off x="891180" y="2714778"/>
              <a:ext cx="46800" cy="46800"/>
            </a:xfrm>
            <a:prstGeom prst="ellipse">
              <a:avLst/>
            </a:prstGeom>
            <a:solidFill>
              <a:srgbClr val="3D8377"/>
            </a:solidFill>
            <a:ln w="28575">
              <a:noFill/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 rot="16200000">
              <a:off x="615464" y="2297387"/>
              <a:ext cx="46800" cy="46800"/>
            </a:xfrm>
            <a:prstGeom prst="ellipse">
              <a:avLst/>
            </a:prstGeom>
            <a:solidFill>
              <a:srgbClr val="3D8377"/>
            </a:solidFill>
            <a:ln w="28575">
              <a:noFill/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 rot="16200000">
              <a:off x="1489976" y="1934887"/>
              <a:ext cx="46800" cy="46800"/>
            </a:xfrm>
            <a:prstGeom prst="ellipse">
              <a:avLst/>
            </a:prstGeom>
            <a:solidFill>
              <a:srgbClr val="3D8377"/>
            </a:solidFill>
            <a:ln w="28575">
              <a:noFill/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 rot="16200000">
              <a:off x="1695236" y="1411754"/>
              <a:ext cx="46800" cy="46800"/>
            </a:xfrm>
            <a:prstGeom prst="ellipse">
              <a:avLst/>
            </a:prstGeom>
            <a:solidFill>
              <a:srgbClr val="3D8377"/>
            </a:solidFill>
            <a:ln w="28575">
              <a:noFill/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 rot="16200000">
              <a:off x="2186737" y="1742561"/>
              <a:ext cx="46800" cy="46800"/>
            </a:xfrm>
            <a:prstGeom prst="ellipse">
              <a:avLst/>
            </a:prstGeom>
            <a:solidFill>
              <a:srgbClr val="3D8377"/>
            </a:solidFill>
            <a:ln w="28575">
              <a:noFill/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 rot="16200000">
              <a:off x="2502844" y="1447604"/>
              <a:ext cx="46800" cy="46800"/>
            </a:xfrm>
            <a:prstGeom prst="ellipse">
              <a:avLst/>
            </a:prstGeom>
            <a:solidFill>
              <a:srgbClr val="3D8377"/>
            </a:solidFill>
            <a:ln w="28575">
              <a:noFill/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 rot="16200000">
              <a:off x="2950287" y="1983427"/>
              <a:ext cx="46800" cy="46800"/>
            </a:xfrm>
            <a:prstGeom prst="ellipse">
              <a:avLst/>
            </a:prstGeom>
            <a:solidFill>
              <a:srgbClr val="3D8377"/>
            </a:solidFill>
            <a:ln w="28575">
              <a:noFill/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 rot="16200000">
              <a:off x="3340854" y="1957884"/>
              <a:ext cx="46800" cy="46800"/>
            </a:xfrm>
            <a:prstGeom prst="ellipse">
              <a:avLst/>
            </a:prstGeom>
            <a:solidFill>
              <a:srgbClr val="3D8377"/>
            </a:solidFill>
            <a:ln w="28575">
              <a:noFill/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297" y="1319270"/>
            <a:ext cx="3803085" cy="482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707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Straight Connector 108"/>
          <p:cNvCxnSpPr/>
          <p:nvPr/>
        </p:nvCxnSpPr>
        <p:spPr>
          <a:xfrm flipH="1" flipV="1">
            <a:off x="3473422" y="1582436"/>
            <a:ext cx="255796" cy="2251576"/>
          </a:xfrm>
          <a:prstGeom prst="line">
            <a:avLst/>
          </a:prstGeom>
          <a:ln w="41275">
            <a:solidFill>
              <a:srgbClr val="84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H="1">
            <a:off x="4446741" y="1582436"/>
            <a:ext cx="164197" cy="2242860"/>
          </a:xfrm>
          <a:prstGeom prst="line">
            <a:avLst/>
          </a:prstGeom>
          <a:ln w="41275">
            <a:solidFill>
              <a:srgbClr val="84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 flipV="1">
            <a:off x="2992743" y="2014841"/>
            <a:ext cx="371318" cy="1816702"/>
          </a:xfrm>
          <a:prstGeom prst="line">
            <a:avLst/>
          </a:prstGeom>
          <a:ln w="41275">
            <a:solidFill>
              <a:srgbClr val="84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4017920" y="1460974"/>
            <a:ext cx="68225" cy="2377372"/>
          </a:xfrm>
          <a:prstGeom prst="line">
            <a:avLst/>
          </a:prstGeom>
          <a:ln w="41275">
            <a:solidFill>
              <a:srgbClr val="84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18" r="14712"/>
          <a:stretch/>
        </p:blipFill>
        <p:spPr>
          <a:xfrm>
            <a:off x="6303400" y="5675262"/>
            <a:ext cx="649739" cy="10062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sx="101000" sy="101000" algn="tl" rotWithShape="0">
              <a:prstClr val="black">
                <a:alpha val="30000"/>
              </a:prstClr>
            </a:outerShdw>
          </a:effectLst>
        </p:spPr>
      </p:pic>
      <p:pic>
        <p:nvPicPr>
          <p:cNvPr id="1026" name="Picture 2" descr="https://photos-1.dropbox.com/t/2/AADwDMkX1bdUSyMmcvlhWEDV1kzguvB3WppXi5QgoAGvQw/12/25729295/png/32x32/3/1463360400/0/2/Screenshot%202016-05-15%2004.06.36.png/ENDLrxMYmb0zIAIoAg/P3GygDKrdQIb-m15hQl8-aWs0VJyZmUzie3AxYVeBi8?size_mode=3&amp;size=800x6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579" y="5497546"/>
            <a:ext cx="988258" cy="125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25" t="16836" r="22315" b="21800"/>
          <a:stretch/>
        </p:blipFill>
        <p:spPr>
          <a:xfrm>
            <a:off x="9337344" y="1341120"/>
            <a:ext cx="2682157" cy="4191978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47437" y="1370648"/>
            <a:ext cx="2951815" cy="4209109"/>
            <a:chOff x="292827" y="980152"/>
            <a:chExt cx="3654051" cy="519916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2827" y="980152"/>
              <a:ext cx="3654051" cy="5199161"/>
            </a:xfrm>
            <a:prstGeom prst="rect">
              <a:avLst/>
            </a:prstGeom>
          </p:spPr>
        </p:pic>
        <p:cxnSp>
          <p:nvCxnSpPr>
            <p:cNvPr id="39" name="Straight Connector 38"/>
            <p:cNvCxnSpPr/>
            <p:nvPr/>
          </p:nvCxnSpPr>
          <p:spPr>
            <a:xfrm>
              <a:off x="3364983" y="1976111"/>
              <a:ext cx="209607" cy="75083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361855" y="1976111"/>
              <a:ext cx="23464" cy="290948"/>
            </a:xfrm>
            <a:prstGeom prst="line">
              <a:avLst/>
            </a:prstGeom>
            <a:noFill/>
            <a:ln w="28575">
              <a:solidFill>
                <a:srgbClr val="B3516D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2972361" y="2002703"/>
              <a:ext cx="71954" cy="333182"/>
            </a:xfrm>
            <a:prstGeom prst="line">
              <a:avLst/>
            </a:prstGeom>
            <a:noFill/>
            <a:ln w="28575">
              <a:solidFill>
                <a:srgbClr val="B3516D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2700184" y="2002703"/>
              <a:ext cx="272178" cy="78212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2967669" y="1991753"/>
              <a:ext cx="214300" cy="12513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1641197" y="3216548"/>
              <a:ext cx="215864" cy="101541"/>
            </a:xfrm>
            <a:prstGeom prst="line">
              <a:avLst/>
            </a:prstGeom>
            <a:noFill/>
            <a:ln w="28575">
              <a:solidFill>
                <a:srgbClr val="B3516D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1541086" y="3318090"/>
              <a:ext cx="100111" cy="242590"/>
            </a:xfrm>
            <a:prstGeom prst="line">
              <a:avLst/>
            </a:prstGeom>
            <a:noFill/>
            <a:ln w="28575">
              <a:solidFill>
                <a:srgbClr val="90C2AB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 flipV="1">
              <a:off x="1400305" y="3122694"/>
              <a:ext cx="240892" cy="195395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1749129" y="3016327"/>
              <a:ext cx="305026" cy="45362"/>
            </a:xfrm>
            <a:prstGeom prst="line">
              <a:avLst/>
            </a:prstGeom>
            <a:noFill/>
            <a:ln w="28575">
              <a:solidFill>
                <a:srgbClr val="B3516D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 flipV="1">
              <a:off x="1679843" y="2709736"/>
              <a:ext cx="69288" cy="306594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1541086" y="3016327"/>
              <a:ext cx="208043" cy="173562"/>
            </a:xfrm>
            <a:prstGeom prst="line">
              <a:avLst/>
            </a:prstGeom>
            <a:noFill/>
            <a:ln w="28575">
              <a:solidFill>
                <a:srgbClr val="90C2AB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2013485" y="2739457"/>
              <a:ext cx="251842" cy="184580"/>
            </a:xfrm>
            <a:prstGeom prst="line">
              <a:avLst/>
            </a:prstGeom>
            <a:noFill/>
            <a:ln w="28575">
              <a:solidFill>
                <a:srgbClr val="B3516D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2013485" y="2434431"/>
              <a:ext cx="59441" cy="305026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>
              <a:off x="1763207" y="2739456"/>
              <a:ext cx="250277" cy="148671"/>
            </a:xfrm>
            <a:prstGeom prst="line">
              <a:avLst/>
            </a:prstGeom>
            <a:noFill/>
            <a:ln w="28575">
              <a:solidFill>
                <a:srgbClr val="90C2AB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V="1">
              <a:off x="2463984" y="2389068"/>
              <a:ext cx="182735" cy="239328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2467113" y="2623703"/>
              <a:ext cx="148602" cy="259731"/>
            </a:xfrm>
            <a:prstGeom prst="line">
              <a:avLst/>
            </a:prstGeom>
            <a:noFill/>
            <a:ln w="28575">
              <a:solidFill>
                <a:srgbClr val="B3516D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>
              <a:off x="2171472" y="2625267"/>
              <a:ext cx="292512" cy="83687"/>
            </a:xfrm>
            <a:prstGeom prst="line">
              <a:avLst/>
            </a:prstGeom>
            <a:noFill/>
            <a:ln w="28575">
              <a:solidFill>
                <a:srgbClr val="90C2AB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H="1">
              <a:off x="1980636" y="1760246"/>
              <a:ext cx="229942" cy="153917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2210578" y="1760246"/>
              <a:ext cx="186145" cy="253406"/>
            </a:xfrm>
            <a:prstGeom prst="line">
              <a:avLst/>
            </a:prstGeom>
            <a:noFill/>
            <a:ln w="28575">
              <a:solidFill>
                <a:srgbClr val="B3516D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V="1">
              <a:off x="2209014" y="1624158"/>
              <a:ext cx="145474" cy="136088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flipV="1">
              <a:off x="2514040" y="1351981"/>
              <a:ext cx="222121" cy="122010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2520297" y="1466172"/>
              <a:ext cx="175194" cy="254969"/>
            </a:xfrm>
            <a:prstGeom prst="line">
              <a:avLst/>
            </a:prstGeom>
            <a:noFill/>
            <a:ln w="28575">
              <a:solidFill>
                <a:srgbClr val="B3516D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H="1">
              <a:off x="2309908" y="1469299"/>
              <a:ext cx="210389" cy="155887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H="1">
              <a:off x="1508237" y="1433321"/>
              <a:ext cx="206251" cy="142513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1714488" y="1433320"/>
              <a:ext cx="257154" cy="209608"/>
            </a:xfrm>
            <a:prstGeom prst="line">
              <a:avLst/>
            </a:prstGeom>
            <a:noFill/>
            <a:ln w="28575">
              <a:solidFill>
                <a:srgbClr val="B3516D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flipV="1">
              <a:off x="1712418" y="1206507"/>
              <a:ext cx="158722" cy="228377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1509483" y="1677375"/>
              <a:ext cx="112943" cy="280913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1514494" y="1958288"/>
              <a:ext cx="234635" cy="172139"/>
            </a:xfrm>
            <a:prstGeom prst="line">
              <a:avLst/>
            </a:prstGeom>
            <a:noFill/>
            <a:ln w="28575">
              <a:solidFill>
                <a:srgbClr val="B3516D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 flipH="1">
              <a:off x="1289244" y="1953595"/>
              <a:ext cx="222121" cy="163297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 flipH="1">
              <a:off x="497742" y="2320242"/>
              <a:ext cx="142346" cy="266702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flipV="1">
              <a:off x="640088" y="2307728"/>
              <a:ext cx="294075" cy="12514"/>
            </a:xfrm>
            <a:prstGeom prst="line">
              <a:avLst/>
            </a:prstGeom>
            <a:noFill/>
            <a:ln w="28575">
              <a:solidFill>
                <a:srgbClr val="B3516D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flipH="1" flipV="1">
              <a:off x="529027" y="2057451"/>
              <a:ext cx="107932" cy="262792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 flipH="1" flipV="1">
              <a:off x="748341" y="2481358"/>
              <a:ext cx="166821" cy="258099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H="1">
              <a:off x="802767" y="2739456"/>
              <a:ext cx="112396" cy="259664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 flipV="1">
              <a:off x="915163" y="2708954"/>
              <a:ext cx="312961" cy="30502"/>
            </a:xfrm>
            <a:prstGeom prst="line">
              <a:avLst/>
            </a:prstGeom>
            <a:noFill/>
            <a:ln w="28575">
              <a:solidFill>
                <a:srgbClr val="B3516D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>
              <a:off x="3072471" y="1976109"/>
              <a:ext cx="298769" cy="81342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3373978" y="3117871"/>
              <a:ext cx="156618" cy="81275"/>
            </a:xfrm>
            <a:prstGeom prst="line">
              <a:avLst/>
            </a:prstGeom>
            <a:ln w="28575">
              <a:solidFill>
                <a:srgbClr val="EABA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3130859" y="3191521"/>
              <a:ext cx="257588" cy="151000"/>
            </a:xfrm>
            <a:prstGeom prst="line">
              <a:avLst/>
            </a:prstGeom>
            <a:noFill/>
            <a:ln w="28575">
              <a:solidFill>
                <a:srgbClr val="B3516D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384637" y="3191521"/>
              <a:ext cx="136088" cy="253138"/>
            </a:xfrm>
            <a:prstGeom prst="line">
              <a:avLst/>
            </a:prstGeom>
            <a:noFill/>
            <a:ln w="28575">
              <a:solidFill>
                <a:srgbClr val="90C2AB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 flipV="1">
              <a:off x="3254899" y="3042891"/>
              <a:ext cx="136090" cy="156252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3259653" y="3548253"/>
              <a:ext cx="150557" cy="78127"/>
            </a:xfrm>
            <a:prstGeom prst="line">
              <a:avLst/>
            </a:prstGeom>
            <a:ln w="28575">
              <a:solidFill>
                <a:srgbClr val="F6C3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H="1">
              <a:off x="2956284" y="3620123"/>
              <a:ext cx="307025" cy="128917"/>
            </a:xfrm>
            <a:prstGeom prst="line">
              <a:avLst/>
            </a:prstGeom>
            <a:noFill/>
            <a:ln w="28575">
              <a:solidFill>
                <a:srgbClr val="B3516D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3261745" y="3422492"/>
              <a:ext cx="61004" cy="203888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263309" y="3620122"/>
              <a:ext cx="146256" cy="248714"/>
            </a:xfrm>
            <a:prstGeom prst="line">
              <a:avLst/>
            </a:prstGeom>
            <a:noFill/>
            <a:ln w="28575">
              <a:solidFill>
                <a:srgbClr val="90C2AB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V="1">
              <a:off x="2587364" y="4216533"/>
              <a:ext cx="108127" cy="24589"/>
            </a:xfrm>
            <a:prstGeom prst="line">
              <a:avLst/>
            </a:prstGeom>
            <a:ln w="28575">
              <a:solidFill>
                <a:srgbClr val="FDCA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579738" y="4231736"/>
              <a:ext cx="140781" cy="287819"/>
            </a:xfrm>
            <a:prstGeom prst="line">
              <a:avLst/>
            </a:prstGeom>
            <a:noFill/>
            <a:ln w="28575">
              <a:solidFill>
                <a:srgbClr val="90C2AB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2331720" y="4241122"/>
              <a:ext cx="243326" cy="27383"/>
            </a:xfrm>
            <a:prstGeom prst="line">
              <a:avLst/>
            </a:prstGeom>
            <a:noFill/>
            <a:ln w="28575">
              <a:solidFill>
                <a:srgbClr val="B3516D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2578173" y="4062799"/>
              <a:ext cx="195529" cy="179888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7" name="Oval 76"/>
            <p:cNvSpPr/>
            <p:nvPr/>
          </p:nvSpPr>
          <p:spPr>
            <a:xfrm rot="16200000">
              <a:off x="3242146" y="3601701"/>
              <a:ext cx="46800" cy="46800"/>
            </a:xfrm>
            <a:prstGeom prst="ellipse">
              <a:avLst/>
            </a:prstGeom>
            <a:solidFill>
              <a:srgbClr val="3D8377"/>
            </a:solidFill>
            <a:ln w="28575">
              <a:noFill/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 rot="16200000">
              <a:off x="3360788" y="3170299"/>
              <a:ext cx="46800" cy="46800"/>
            </a:xfrm>
            <a:prstGeom prst="ellipse">
              <a:avLst/>
            </a:prstGeom>
            <a:solidFill>
              <a:srgbClr val="3D8377"/>
            </a:solidFill>
            <a:ln w="28575">
              <a:noFill/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 rot="16200000">
              <a:off x="2558925" y="4215836"/>
              <a:ext cx="46800" cy="46800"/>
            </a:xfrm>
            <a:prstGeom prst="ellipse">
              <a:avLst/>
            </a:prstGeom>
            <a:solidFill>
              <a:srgbClr val="3D8377"/>
            </a:solidFill>
            <a:ln w="28575">
              <a:noFill/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 rot="16200000">
              <a:off x="1618246" y="3296594"/>
              <a:ext cx="46800" cy="46800"/>
            </a:xfrm>
            <a:prstGeom prst="ellipse">
              <a:avLst/>
            </a:prstGeom>
            <a:solidFill>
              <a:srgbClr val="3D8377"/>
            </a:solidFill>
            <a:ln w="28575">
              <a:noFill/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 rot="16200000">
              <a:off x="1728131" y="2991161"/>
              <a:ext cx="46800" cy="46800"/>
            </a:xfrm>
            <a:prstGeom prst="ellipse">
              <a:avLst/>
            </a:prstGeom>
            <a:solidFill>
              <a:srgbClr val="3D8377"/>
            </a:solidFill>
            <a:ln w="28575">
              <a:noFill/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 rot="16200000">
              <a:off x="1991989" y="2717961"/>
              <a:ext cx="46800" cy="46800"/>
            </a:xfrm>
            <a:prstGeom prst="ellipse">
              <a:avLst/>
            </a:prstGeom>
            <a:solidFill>
              <a:srgbClr val="3D8377"/>
            </a:solidFill>
            <a:ln w="28575">
              <a:noFill/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 rot="16200000">
              <a:off x="2446046" y="2602551"/>
              <a:ext cx="46800" cy="46800"/>
            </a:xfrm>
            <a:prstGeom prst="ellipse">
              <a:avLst/>
            </a:prstGeom>
            <a:solidFill>
              <a:srgbClr val="3D8377"/>
            </a:solidFill>
            <a:ln w="28575">
              <a:noFill/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 rot="16200000">
              <a:off x="891180" y="2714778"/>
              <a:ext cx="46800" cy="46800"/>
            </a:xfrm>
            <a:prstGeom prst="ellipse">
              <a:avLst/>
            </a:prstGeom>
            <a:solidFill>
              <a:srgbClr val="3D8377"/>
            </a:solidFill>
            <a:ln w="28575">
              <a:noFill/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 rot="16200000">
              <a:off x="615464" y="2297387"/>
              <a:ext cx="46800" cy="46800"/>
            </a:xfrm>
            <a:prstGeom prst="ellipse">
              <a:avLst/>
            </a:prstGeom>
            <a:solidFill>
              <a:srgbClr val="3D8377"/>
            </a:solidFill>
            <a:ln w="28575">
              <a:noFill/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 rot="16200000">
              <a:off x="1489976" y="1934887"/>
              <a:ext cx="46800" cy="46800"/>
            </a:xfrm>
            <a:prstGeom prst="ellipse">
              <a:avLst/>
            </a:prstGeom>
            <a:solidFill>
              <a:srgbClr val="3D8377"/>
            </a:solidFill>
            <a:ln w="28575">
              <a:noFill/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 rot="16200000">
              <a:off x="1695236" y="1411754"/>
              <a:ext cx="46800" cy="46800"/>
            </a:xfrm>
            <a:prstGeom prst="ellipse">
              <a:avLst/>
            </a:prstGeom>
            <a:solidFill>
              <a:srgbClr val="3D8377"/>
            </a:solidFill>
            <a:ln w="28575">
              <a:noFill/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 rot="16200000">
              <a:off x="2186737" y="1742561"/>
              <a:ext cx="46800" cy="46800"/>
            </a:xfrm>
            <a:prstGeom prst="ellipse">
              <a:avLst/>
            </a:prstGeom>
            <a:solidFill>
              <a:srgbClr val="3D8377"/>
            </a:solidFill>
            <a:ln w="28575">
              <a:noFill/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 rot="16200000">
              <a:off x="2502844" y="1447604"/>
              <a:ext cx="46800" cy="46800"/>
            </a:xfrm>
            <a:prstGeom prst="ellipse">
              <a:avLst/>
            </a:prstGeom>
            <a:solidFill>
              <a:srgbClr val="3D8377"/>
            </a:solidFill>
            <a:ln w="28575">
              <a:noFill/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 rot="16200000">
              <a:off x="2950287" y="1983427"/>
              <a:ext cx="46800" cy="46800"/>
            </a:xfrm>
            <a:prstGeom prst="ellipse">
              <a:avLst/>
            </a:prstGeom>
            <a:solidFill>
              <a:srgbClr val="3D8377"/>
            </a:solidFill>
            <a:ln w="28575">
              <a:noFill/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 rot="16200000">
              <a:off x="3340854" y="1957884"/>
              <a:ext cx="46800" cy="46800"/>
            </a:xfrm>
            <a:prstGeom prst="ellipse">
              <a:avLst/>
            </a:prstGeom>
            <a:solidFill>
              <a:srgbClr val="3D8377"/>
            </a:solidFill>
            <a:ln w="28575">
              <a:noFill/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/>
          <p:cNvCxnSpPr/>
          <p:nvPr/>
        </p:nvCxnSpPr>
        <p:spPr>
          <a:xfrm>
            <a:off x="-156584" y="1405485"/>
            <a:ext cx="126837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-54919" y="5511981"/>
            <a:ext cx="126837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>
            <a:off x="4911720" y="2511494"/>
            <a:ext cx="102970" cy="622071"/>
          </a:xfrm>
          <a:prstGeom prst="line">
            <a:avLst/>
          </a:prstGeom>
          <a:ln w="41275">
            <a:solidFill>
              <a:srgbClr val="84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Oval 113"/>
          <p:cNvSpPr/>
          <p:nvPr/>
        </p:nvSpPr>
        <p:spPr>
          <a:xfrm rot="16200000">
            <a:off x="3042865" y="2440030"/>
            <a:ext cx="105450" cy="105450"/>
          </a:xfrm>
          <a:prstGeom prst="ellipse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 rot="16200000">
            <a:off x="3149663" y="2953446"/>
            <a:ext cx="105450" cy="105450"/>
          </a:xfrm>
          <a:prstGeom prst="ellipse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Connector 116"/>
          <p:cNvCxnSpPr/>
          <p:nvPr/>
        </p:nvCxnSpPr>
        <p:spPr>
          <a:xfrm flipH="1">
            <a:off x="4791296" y="3121790"/>
            <a:ext cx="116980" cy="653899"/>
          </a:xfrm>
          <a:prstGeom prst="line">
            <a:avLst/>
          </a:prstGeom>
          <a:ln w="41275">
            <a:solidFill>
              <a:srgbClr val="84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H="1" flipV="1">
            <a:off x="3359401" y="3822124"/>
            <a:ext cx="525726" cy="1615301"/>
          </a:xfrm>
          <a:prstGeom prst="line">
            <a:avLst/>
          </a:prstGeom>
          <a:ln w="31750">
            <a:solidFill>
              <a:srgbClr val="BFBFB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H="1" flipV="1">
            <a:off x="3727174" y="3822124"/>
            <a:ext cx="156661" cy="1615302"/>
          </a:xfrm>
          <a:prstGeom prst="line">
            <a:avLst/>
          </a:prstGeom>
          <a:ln w="31750">
            <a:solidFill>
              <a:srgbClr val="BFBFB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3885745" y="3813581"/>
            <a:ext cx="201701" cy="1626939"/>
          </a:xfrm>
          <a:prstGeom prst="line">
            <a:avLst/>
          </a:prstGeom>
          <a:ln w="31750">
            <a:solidFill>
              <a:srgbClr val="BFBFB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V="1">
            <a:off x="3883835" y="3810486"/>
            <a:ext cx="567631" cy="1611484"/>
          </a:xfrm>
          <a:prstGeom prst="line">
            <a:avLst/>
          </a:prstGeom>
          <a:ln w="31750">
            <a:solidFill>
              <a:srgbClr val="BFBFB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H="1">
            <a:off x="3883835" y="4612868"/>
            <a:ext cx="624778" cy="809101"/>
          </a:xfrm>
          <a:prstGeom prst="line">
            <a:avLst/>
          </a:prstGeom>
          <a:ln w="31750">
            <a:solidFill>
              <a:srgbClr val="BFBFB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/>
          <p:cNvSpPr/>
          <p:nvPr/>
        </p:nvSpPr>
        <p:spPr>
          <a:xfrm rot="16200000">
            <a:off x="4397937" y="3732665"/>
            <a:ext cx="105450" cy="105450"/>
          </a:xfrm>
          <a:prstGeom prst="ellipse">
            <a:avLst/>
          </a:prstGeom>
          <a:solidFill>
            <a:srgbClr val="B35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 rot="16200000">
            <a:off x="4033420" y="3732896"/>
            <a:ext cx="105450" cy="105450"/>
          </a:xfrm>
          <a:prstGeom prst="ellipse">
            <a:avLst/>
          </a:prstGeom>
          <a:solidFill>
            <a:srgbClr val="B35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 rot="16200000">
            <a:off x="3504336" y="2225281"/>
            <a:ext cx="105450" cy="105450"/>
          </a:xfrm>
          <a:prstGeom prst="ellipse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 rot="16200000">
            <a:off x="3578632" y="2866923"/>
            <a:ext cx="105450" cy="105450"/>
          </a:xfrm>
          <a:prstGeom prst="ellipse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 rot="16200000">
            <a:off x="4008562" y="2810761"/>
            <a:ext cx="105450" cy="105450"/>
          </a:xfrm>
          <a:prstGeom prst="ellipse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 rot="16200000">
            <a:off x="3988021" y="2117077"/>
            <a:ext cx="105450" cy="105450"/>
          </a:xfrm>
          <a:prstGeom prst="ellipse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 rot="16200000">
            <a:off x="4511846" y="2176284"/>
            <a:ext cx="105450" cy="105450"/>
          </a:xfrm>
          <a:prstGeom prst="ellipse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 rot="16200000">
            <a:off x="4459922" y="2871837"/>
            <a:ext cx="105450" cy="105450"/>
          </a:xfrm>
          <a:prstGeom prst="ellipse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 rot="16200000">
            <a:off x="4863037" y="3046993"/>
            <a:ext cx="105450" cy="105450"/>
          </a:xfrm>
          <a:prstGeom prst="ellipse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 rot="16200000">
            <a:off x="3305989" y="3736866"/>
            <a:ext cx="105450" cy="105450"/>
          </a:xfrm>
          <a:prstGeom prst="ellipse">
            <a:avLst/>
          </a:prstGeom>
          <a:solidFill>
            <a:srgbClr val="B35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 rot="16200000">
            <a:off x="3669623" y="3737316"/>
            <a:ext cx="105450" cy="105450"/>
          </a:xfrm>
          <a:prstGeom prst="ellipse">
            <a:avLst/>
          </a:prstGeom>
          <a:solidFill>
            <a:srgbClr val="B35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/>
          <p:nvPr/>
        </p:nvCxnSpPr>
        <p:spPr>
          <a:xfrm flipV="1">
            <a:off x="4499026" y="3831542"/>
            <a:ext cx="278889" cy="785763"/>
          </a:xfrm>
          <a:prstGeom prst="line">
            <a:avLst/>
          </a:prstGeom>
          <a:ln w="41275">
            <a:solidFill>
              <a:srgbClr val="84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/>
          <p:cNvSpPr/>
          <p:nvPr/>
        </p:nvSpPr>
        <p:spPr>
          <a:xfrm>
            <a:off x="3836938" y="5375795"/>
            <a:ext cx="125439" cy="124978"/>
          </a:xfrm>
          <a:prstGeom prst="rect">
            <a:avLst/>
          </a:prstGeom>
          <a:solidFill>
            <a:srgbClr val="84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 rot="16200000">
            <a:off x="4740250" y="3735183"/>
            <a:ext cx="105450" cy="105450"/>
          </a:xfrm>
          <a:prstGeom prst="ellipse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 rot="16200000">
            <a:off x="4447768" y="4563753"/>
            <a:ext cx="105450" cy="105450"/>
          </a:xfrm>
          <a:prstGeom prst="ellipse">
            <a:avLst/>
          </a:prstGeom>
          <a:solidFill>
            <a:srgbClr val="B35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/>
          <p:cNvSpPr txBox="1"/>
          <p:nvPr/>
        </p:nvSpPr>
        <p:spPr>
          <a:xfrm>
            <a:off x="5718001" y="4173405"/>
            <a:ext cx="732148" cy="10017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2700" b="0" i="1">
                <a:solidFill>
                  <a:srgbClr val="34454C"/>
                </a:solidFill>
                <a:latin typeface="Cambria Math" panose="02040503050406030204" pitchFamily="18" charset="0"/>
              </a:defRPr>
            </a:lvl1pPr>
          </a:lstStyle>
          <a:p>
            <a:r>
              <a:rPr lang="en-US" sz="2000" i="0" dirty="0" smtClean="0"/>
              <a:t>1 DOF</a:t>
            </a:r>
          </a:p>
          <a:p>
            <a:r>
              <a:rPr lang="en-US" sz="2000" i="0" dirty="0" smtClean="0"/>
              <a:t>2 DOF</a:t>
            </a:r>
          </a:p>
          <a:p>
            <a:r>
              <a:rPr lang="en-US" sz="2000" i="0" dirty="0" smtClean="0"/>
              <a:t>6 DOF</a:t>
            </a:r>
            <a:endParaRPr lang="en-US" sz="2000" i="0" dirty="0"/>
          </a:p>
        </p:txBody>
      </p:sp>
      <p:sp>
        <p:nvSpPr>
          <p:cNvPr id="172" name="Oval 171"/>
          <p:cNvSpPr/>
          <p:nvPr/>
        </p:nvSpPr>
        <p:spPr>
          <a:xfrm rot="16200000">
            <a:off x="5505655" y="4578855"/>
            <a:ext cx="105450" cy="105450"/>
          </a:xfrm>
          <a:prstGeom prst="ellipse">
            <a:avLst/>
          </a:prstGeom>
          <a:solidFill>
            <a:srgbClr val="B35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 rot="16200000">
            <a:off x="5505655" y="4274694"/>
            <a:ext cx="105450" cy="105450"/>
          </a:xfrm>
          <a:prstGeom prst="ellipse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5502986" y="4889629"/>
            <a:ext cx="125439" cy="124978"/>
          </a:xfrm>
          <a:prstGeom prst="rect">
            <a:avLst/>
          </a:prstGeom>
          <a:solidFill>
            <a:srgbClr val="84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22" t="19596" r="22854" b="22435"/>
          <a:stretch/>
        </p:blipFill>
        <p:spPr>
          <a:xfrm>
            <a:off x="6953139" y="1411212"/>
            <a:ext cx="2424541" cy="411426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6447062" y="3644488"/>
            <a:ext cx="1236659" cy="1783322"/>
            <a:chOff x="5217854" y="1448154"/>
            <a:chExt cx="1610933" cy="2323043"/>
          </a:xfrm>
        </p:grpSpPr>
        <p:sp>
          <p:nvSpPr>
            <p:cNvPr id="163" name="Rectangle 162"/>
            <p:cNvSpPr/>
            <p:nvPr/>
          </p:nvSpPr>
          <p:spPr>
            <a:xfrm>
              <a:off x="5217854" y="1450792"/>
              <a:ext cx="1600466" cy="2320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algn="tl" rotWithShape="0">
                <a:prstClr val="black">
                  <a:alpha val="2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5273041" y="1448154"/>
              <a:ext cx="1555746" cy="2316515"/>
              <a:chOff x="5260189" y="1708767"/>
              <a:chExt cx="2539289" cy="3781018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9">
                <a:clrChange>
                  <a:clrFrom>
                    <a:srgbClr val="FFFEF6"/>
                  </a:clrFrom>
                  <a:clrTo>
                    <a:srgbClr val="FFFEF6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colorTemperature colorTemp="7200"/>
                        </a14:imgEffect>
                      </a14:imgLayer>
                    </a14:imgProps>
                  </a:ext>
                </a:extLst>
              </a:blip>
              <a:srcRect l="20632" t="11885" r="15620" b="13349"/>
              <a:stretch/>
            </p:blipFill>
            <p:spPr>
              <a:xfrm>
                <a:off x="5328003" y="1708767"/>
                <a:ext cx="2471475" cy="3767832"/>
              </a:xfrm>
              <a:prstGeom prst="rect">
                <a:avLst/>
              </a:prstGeom>
            </p:spPr>
          </p:pic>
          <p:sp>
            <p:nvSpPr>
              <p:cNvPr id="90" name="Rectangle 89"/>
              <p:cNvSpPr/>
              <p:nvPr/>
            </p:nvSpPr>
            <p:spPr>
              <a:xfrm>
                <a:off x="5260189" y="1752750"/>
                <a:ext cx="2425433" cy="3737035"/>
              </a:xfrm>
              <a:prstGeom prst="rect">
                <a:avLst/>
              </a:prstGeom>
              <a:solidFill>
                <a:schemeClr val="bg1">
                  <a:alpha val="2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0743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H="1" flipV="1">
            <a:off x="3473422" y="1582436"/>
            <a:ext cx="255796" cy="2251576"/>
          </a:xfrm>
          <a:prstGeom prst="line">
            <a:avLst/>
          </a:prstGeom>
          <a:ln w="41275">
            <a:solidFill>
              <a:srgbClr val="84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>
            <a:off x="4446741" y="1582436"/>
            <a:ext cx="164197" cy="2242860"/>
          </a:xfrm>
          <a:prstGeom prst="line">
            <a:avLst/>
          </a:prstGeom>
          <a:ln w="41275">
            <a:solidFill>
              <a:srgbClr val="84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2992743" y="2014841"/>
            <a:ext cx="371318" cy="1816702"/>
          </a:xfrm>
          <a:prstGeom prst="line">
            <a:avLst/>
          </a:prstGeom>
          <a:ln w="41275">
            <a:solidFill>
              <a:srgbClr val="84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017920" y="1460974"/>
            <a:ext cx="68225" cy="2377372"/>
          </a:xfrm>
          <a:prstGeom prst="line">
            <a:avLst/>
          </a:prstGeom>
          <a:ln w="41275">
            <a:solidFill>
              <a:srgbClr val="84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4911720" y="2511494"/>
            <a:ext cx="102970" cy="622071"/>
          </a:xfrm>
          <a:prstGeom prst="line">
            <a:avLst/>
          </a:prstGeom>
          <a:ln w="41275">
            <a:solidFill>
              <a:srgbClr val="84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 rot="16200000">
            <a:off x="3042865" y="2440030"/>
            <a:ext cx="105450" cy="105450"/>
          </a:xfrm>
          <a:prstGeom prst="ellipse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6200000">
            <a:off x="3149663" y="2953446"/>
            <a:ext cx="105450" cy="105450"/>
          </a:xfrm>
          <a:prstGeom prst="ellipse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4791296" y="3121790"/>
            <a:ext cx="116980" cy="653899"/>
          </a:xfrm>
          <a:prstGeom prst="line">
            <a:avLst/>
          </a:prstGeom>
          <a:ln w="41275">
            <a:solidFill>
              <a:srgbClr val="84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3359401" y="3822124"/>
            <a:ext cx="525726" cy="1615301"/>
          </a:xfrm>
          <a:prstGeom prst="line">
            <a:avLst/>
          </a:prstGeom>
          <a:ln w="31750">
            <a:solidFill>
              <a:srgbClr val="BFBFB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3727174" y="3822124"/>
            <a:ext cx="156661" cy="1615302"/>
          </a:xfrm>
          <a:prstGeom prst="line">
            <a:avLst/>
          </a:prstGeom>
          <a:ln w="31750">
            <a:solidFill>
              <a:srgbClr val="BFBFB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885745" y="3813581"/>
            <a:ext cx="201701" cy="1626939"/>
          </a:xfrm>
          <a:prstGeom prst="line">
            <a:avLst/>
          </a:prstGeom>
          <a:ln w="31750">
            <a:solidFill>
              <a:srgbClr val="BFBFB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883835" y="3810486"/>
            <a:ext cx="567631" cy="1611484"/>
          </a:xfrm>
          <a:prstGeom prst="line">
            <a:avLst/>
          </a:prstGeom>
          <a:ln w="31750">
            <a:solidFill>
              <a:srgbClr val="BFBFB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3883835" y="4612868"/>
            <a:ext cx="624778" cy="809101"/>
          </a:xfrm>
          <a:prstGeom prst="line">
            <a:avLst/>
          </a:prstGeom>
          <a:ln w="31750">
            <a:solidFill>
              <a:srgbClr val="BFBFB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 rot="16200000">
            <a:off x="4397937" y="3732665"/>
            <a:ext cx="105450" cy="105450"/>
          </a:xfrm>
          <a:prstGeom prst="ellipse">
            <a:avLst/>
          </a:prstGeom>
          <a:solidFill>
            <a:srgbClr val="B35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 rot="16200000">
            <a:off x="4033420" y="3732896"/>
            <a:ext cx="105450" cy="105450"/>
          </a:xfrm>
          <a:prstGeom prst="ellipse">
            <a:avLst/>
          </a:prstGeom>
          <a:solidFill>
            <a:srgbClr val="B35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16200000">
            <a:off x="3504336" y="2225281"/>
            <a:ext cx="105450" cy="105450"/>
          </a:xfrm>
          <a:prstGeom prst="ellipse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16200000">
            <a:off x="3578632" y="2866923"/>
            <a:ext cx="105450" cy="105450"/>
          </a:xfrm>
          <a:prstGeom prst="ellipse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rot="16200000">
            <a:off x="4008562" y="2810761"/>
            <a:ext cx="105450" cy="105450"/>
          </a:xfrm>
          <a:prstGeom prst="ellipse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rot="16200000">
            <a:off x="3988021" y="2117077"/>
            <a:ext cx="105450" cy="105450"/>
          </a:xfrm>
          <a:prstGeom prst="ellipse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rot="16200000">
            <a:off x="4511846" y="2176284"/>
            <a:ext cx="105450" cy="105450"/>
          </a:xfrm>
          <a:prstGeom prst="ellipse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rot="16200000">
            <a:off x="4459922" y="2871837"/>
            <a:ext cx="105450" cy="105450"/>
          </a:xfrm>
          <a:prstGeom prst="ellipse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 rot="16200000">
            <a:off x="4863037" y="3046993"/>
            <a:ext cx="105450" cy="105450"/>
          </a:xfrm>
          <a:prstGeom prst="ellipse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 rot="16200000">
            <a:off x="3305989" y="3736866"/>
            <a:ext cx="105450" cy="105450"/>
          </a:xfrm>
          <a:prstGeom prst="ellipse">
            <a:avLst/>
          </a:prstGeom>
          <a:solidFill>
            <a:srgbClr val="B35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 rot="16200000">
            <a:off x="3669623" y="3737316"/>
            <a:ext cx="105450" cy="105450"/>
          </a:xfrm>
          <a:prstGeom prst="ellipse">
            <a:avLst/>
          </a:prstGeom>
          <a:solidFill>
            <a:srgbClr val="B35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4499026" y="3831542"/>
            <a:ext cx="278889" cy="785763"/>
          </a:xfrm>
          <a:prstGeom prst="line">
            <a:avLst/>
          </a:prstGeom>
          <a:ln w="41275">
            <a:solidFill>
              <a:srgbClr val="84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3836938" y="5375795"/>
            <a:ext cx="125439" cy="124978"/>
          </a:xfrm>
          <a:prstGeom prst="rect">
            <a:avLst/>
          </a:prstGeom>
          <a:solidFill>
            <a:srgbClr val="84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 rot="16200000">
            <a:off x="4740250" y="3735183"/>
            <a:ext cx="105450" cy="105450"/>
          </a:xfrm>
          <a:prstGeom prst="ellipse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 rot="16200000">
            <a:off x="4447768" y="4563753"/>
            <a:ext cx="105450" cy="105450"/>
          </a:xfrm>
          <a:prstGeom prst="ellipse">
            <a:avLst/>
          </a:prstGeom>
          <a:solidFill>
            <a:srgbClr val="B35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4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photos-1.dropbox.com/t/2/AADwDMkX1bdUSyMmcvlhWEDV1kzguvB3WppXi5QgoAGvQw/12/25729295/png/32x32/3/1463360400/0/2/Screenshot%202016-05-15%2004.06.36.png/ENDLrxMYmb0zIAIoAg/P3GygDKrdQIb-m15hQl8-aWs0VJyZmUzie3AxYVeBi8?size_mode=3&amp;size=800x6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377" y="1507016"/>
            <a:ext cx="200977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1075174" y="1523093"/>
            <a:ext cx="767275" cy="406621"/>
          </a:xfrm>
          <a:prstGeom prst="rect">
            <a:avLst/>
          </a:prstGeom>
          <a:solidFill>
            <a:srgbClr val="EFB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1075175" y="208483"/>
            <a:ext cx="767275" cy="0"/>
          </a:xfrm>
          <a:prstGeom prst="line">
            <a:avLst/>
          </a:prstGeom>
          <a:noFill/>
          <a:ln w="57150">
            <a:solidFill>
              <a:srgbClr val="3D83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1075174" y="327575"/>
            <a:ext cx="767275" cy="0"/>
          </a:xfrm>
          <a:prstGeom prst="line">
            <a:avLst/>
          </a:prstGeom>
          <a:noFill/>
          <a:ln w="57150">
            <a:solidFill>
              <a:srgbClr val="C45C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Rectangle 7"/>
          <p:cNvSpPr/>
          <p:nvPr/>
        </p:nvSpPr>
        <p:spPr>
          <a:xfrm>
            <a:off x="11075174" y="979382"/>
            <a:ext cx="767275" cy="406621"/>
          </a:xfrm>
          <a:prstGeom prst="rect">
            <a:avLst/>
          </a:prstGeom>
          <a:solidFill>
            <a:srgbClr val="90C2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075172" y="2066804"/>
            <a:ext cx="767275" cy="406621"/>
          </a:xfrm>
          <a:prstGeom prst="rect">
            <a:avLst/>
          </a:prstGeom>
          <a:solidFill>
            <a:srgbClr val="D99A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1075172" y="446668"/>
            <a:ext cx="767275" cy="406621"/>
          </a:xfrm>
          <a:prstGeom prst="rect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1075172" y="2635526"/>
            <a:ext cx="767275" cy="406621"/>
          </a:xfrm>
          <a:prstGeom prst="rect">
            <a:avLst/>
          </a:prstGeom>
          <a:solidFill>
            <a:srgbClr val="B35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0" name="Picture 159"/>
          <p:cNvPicPr>
            <a:picLocks noChangeAspect="1"/>
          </p:cNvPicPr>
          <p:nvPr/>
        </p:nvPicPr>
        <p:blipFill rotWithShape="1">
          <a:blip r:embed="rId3"/>
          <a:srcRect t="11804"/>
          <a:stretch/>
        </p:blipFill>
        <p:spPr>
          <a:xfrm>
            <a:off x="8347480" y="1761744"/>
            <a:ext cx="2707134" cy="4026694"/>
          </a:xfrm>
          <a:prstGeom prst="rect">
            <a:avLst/>
          </a:prstGeom>
        </p:spPr>
      </p:pic>
      <p:grpSp>
        <p:nvGrpSpPr>
          <p:cNvPr id="170" name="Group 169"/>
          <p:cNvGrpSpPr/>
          <p:nvPr/>
        </p:nvGrpSpPr>
        <p:grpSpPr>
          <a:xfrm>
            <a:off x="4275275" y="1058828"/>
            <a:ext cx="2901413" cy="4997233"/>
            <a:chOff x="4275275" y="1058828"/>
            <a:chExt cx="2901413" cy="4997233"/>
          </a:xfrm>
        </p:grpSpPr>
        <p:cxnSp>
          <p:nvCxnSpPr>
            <p:cNvPr id="44" name="Straight Connector 43"/>
            <p:cNvCxnSpPr/>
            <p:nvPr/>
          </p:nvCxnSpPr>
          <p:spPr>
            <a:xfrm flipV="1">
              <a:off x="6357391" y="3442898"/>
              <a:ext cx="49374" cy="522123"/>
            </a:xfrm>
            <a:prstGeom prst="line">
              <a:avLst/>
            </a:prstGeom>
            <a:ln w="38100">
              <a:solidFill>
                <a:srgbClr val="335963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 flipV="1">
              <a:off x="4686512" y="3450515"/>
              <a:ext cx="114899" cy="499413"/>
            </a:xfrm>
            <a:prstGeom prst="line">
              <a:avLst/>
            </a:prstGeom>
            <a:ln w="38100">
              <a:solidFill>
                <a:srgbClr val="335963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 flipV="1">
              <a:off x="5827011" y="3456352"/>
              <a:ext cx="19118" cy="508668"/>
            </a:xfrm>
            <a:prstGeom prst="line">
              <a:avLst/>
            </a:prstGeom>
            <a:ln w="38100">
              <a:solidFill>
                <a:srgbClr val="335963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 flipV="1">
              <a:off x="4275275" y="1740367"/>
              <a:ext cx="532827" cy="2235473"/>
            </a:xfrm>
            <a:prstGeom prst="line">
              <a:avLst/>
            </a:prstGeom>
            <a:ln w="53975">
              <a:solidFill>
                <a:srgbClr val="8484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 flipV="1">
              <a:off x="4965029" y="1208288"/>
              <a:ext cx="367056" cy="2770591"/>
            </a:xfrm>
            <a:prstGeom prst="line">
              <a:avLst/>
            </a:prstGeom>
            <a:ln w="53975">
              <a:solidFill>
                <a:srgbClr val="8484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endCxn id="93" idx="2"/>
            </p:cNvCxnSpPr>
            <p:nvPr/>
          </p:nvCxnSpPr>
          <p:spPr>
            <a:xfrm>
              <a:off x="5746362" y="1058828"/>
              <a:ext cx="94243" cy="2925385"/>
            </a:xfrm>
            <a:prstGeom prst="line">
              <a:avLst/>
            </a:prstGeom>
            <a:ln w="53975">
              <a:solidFill>
                <a:srgbClr val="8484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6361704" y="1208288"/>
              <a:ext cx="235616" cy="2759865"/>
            </a:xfrm>
            <a:prstGeom prst="line">
              <a:avLst/>
            </a:prstGeom>
            <a:ln w="53975">
              <a:solidFill>
                <a:srgbClr val="8484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>
              <a:off x="7028929" y="2351505"/>
              <a:ext cx="147759" cy="765466"/>
            </a:xfrm>
            <a:prstGeom prst="line">
              <a:avLst/>
            </a:prstGeom>
            <a:ln w="53975">
              <a:solidFill>
                <a:srgbClr val="8484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/>
            <p:cNvSpPr/>
            <p:nvPr/>
          </p:nvSpPr>
          <p:spPr>
            <a:xfrm rot="16200000">
              <a:off x="4347198" y="2249325"/>
              <a:ext cx="144000" cy="144000"/>
            </a:xfrm>
            <a:prstGeom prst="ellipse">
              <a:avLst/>
            </a:prstGeom>
            <a:solidFill>
              <a:srgbClr val="3D83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 rot="16200000">
              <a:off x="4500448" y="2881089"/>
              <a:ext cx="144000" cy="144000"/>
            </a:xfrm>
            <a:prstGeom prst="ellipse">
              <a:avLst/>
            </a:prstGeom>
            <a:solidFill>
              <a:srgbClr val="3D83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107"/>
            <p:cNvCxnSpPr/>
            <p:nvPr/>
          </p:nvCxnSpPr>
          <p:spPr>
            <a:xfrm flipH="1">
              <a:off x="6856126" y="3102481"/>
              <a:ext cx="167861" cy="804630"/>
            </a:xfrm>
            <a:prstGeom prst="line">
              <a:avLst/>
            </a:prstGeom>
            <a:ln w="53975">
              <a:solidFill>
                <a:srgbClr val="8484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H="1" flipV="1">
              <a:off x="4801413" y="3964250"/>
              <a:ext cx="754395" cy="1987646"/>
            </a:xfrm>
            <a:prstGeom prst="line">
              <a:avLst/>
            </a:prstGeom>
            <a:ln w="38100">
              <a:solidFill>
                <a:srgbClr val="BFBFB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 flipH="1" flipV="1">
              <a:off x="5329154" y="3964250"/>
              <a:ext cx="224802" cy="1987647"/>
            </a:xfrm>
            <a:prstGeom prst="line">
              <a:avLst/>
            </a:prstGeom>
            <a:ln w="38100">
              <a:solidFill>
                <a:srgbClr val="BFBFB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 flipV="1">
              <a:off x="5556696" y="3953738"/>
              <a:ext cx="289433" cy="2001968"/>
            </a:xfrm>
            <a:prstGeom prst="line">
              <a:avLst/>
            </a:prstGeom>
            <a:ln w="38100">
              <a:solidFill>
                <a:srgbClr val="BFBFB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 flipV="1">
              <a:off x="5553956" y="3949929"/>
              <a:ext cx="814527" cy="1982950"/>
            </a:xfrm>
            <a:prstGeom prst="line">
              <a:avLst/>
            </a:prstGeom>
            <a:ln w="38100">
              <a:solidFill>
                <a:srgbClr val="BFBFB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H="1">
              <a:off x="5553956" y="4937270"/>
              <a:ext cx="896531" cy="995609"/>
            </a:xfrm>
            <a:prstGeom prst="line">
              <a:avLst/>
            </a:prstGeom>
            <a:ln w="38100">
              <a:solidFill>
                <a:srgbClr val="BFBFB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/>
            <p:cNvSpPr/>
            <p:nvPr/>
          </p:nvSpPr>
          <p:spPr>
            <a:xfrm rot="16200000">
              <a:off x="6291672" y="3839928"/>
              <a:ext cx="144000" cy="144000"/>
            </a:xfrm>
            <a:prstGeom prst="ellipse">
              <a:avLst/>
            </a:prstGeom>
            <a:solidFill>
              <a:srgbClr val="B35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 rot="16200000">
              <a:off x="5768605" y="3840213"/>
              <a:ext cx="144000" cy="144000"/>
            </a:xfrm>
            <a:prstGeom prst="ellipse">
              <a:avLst/>
            </a:prstGeom>
            <a:solidFill>
              <a:srgbClr val="B35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 rot="16200000">
              <a:off x="5009391" y="1985074"/>
              <a:ext cx="144000" cy="144000"/>
            </a:xfrm>
            <a:prstGeom prst="ellipse">
              <a:avLst/>
            </a:prstGeom>
            <a:solidFill>
              <a:srgbClr val="3D83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 rot="16200000">
              <a:off x="5116002" y="2774622"/>
              <a:ext cx="144000" cy="144000"/>
            </a:xfrm>
            <a:prstGeom prst="ellipse">
              <a:avLst/>
            </a:prstGeom>
            <a:solidFill>
              <a:srgbClr val="3D83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 rot="16200000">
              <a:off x="5732935" y="2705514"/>
              <a:ext cx="144000" cy="144000"/>
            </a:xfrm>
            <a:prstGeom prst="ellipse">
              <a:avLst/>
            </a:prstGeom>
            <a:solidFill>
              <a:srgbClr val="3D83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 rot="16200000">
              <a:off x="5703459" y="1851928"/>
              <a:ext cx="144000" cy="144000"/>
            </a:xfrm>
            <a:prstGeom prst="ellipse">
              <a:avLst/>
            </a:prstGeom>
            <a:solidFill>
              <a:srgbClr val="3D83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 rot="16200000">
              <a:off x="6455127" y="1924783"/>
              <a:ext cx="144000" cy="144000"/>
            </a:xfrm>
            <a:prstGeom prst="ellipse">
              <a:avLst/>
            </a:prstGeom>
            <a:solidFill>
              <a:srgbClr val="3D83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 rot="16200000">
              <a:off x="6380617" y="2780668"/>
              <a:ext cx="144000" cy="144000"/>
            </a:xfrm>
            <a:prstGeom prst="ellipse">
              <a:avLst/>
            </a:prstGeom>
            <a:solidFill>
              <a:srgbClr val="3D83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 rot="16200000">
              <a:off x="6959072" y="2996200"/>
              <a:ext cx="144000" cy="144000"/>
            </a:xfrm>
            <a:prstGeom prst="ellipse">
              <a:avLst/>
            </a:prstGeom>
            <a:solidFill>
              <a:srgbClr val="3D83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 rot="16200000">
              <a:off x="4724770" y="3845097"/>
              <a:ext cx="144000" cy="144000"/>
            </a:xfrm>
            <a:prstGeom prst="ellipse">
              <a:avLst/>
            </a:prstGeom>
            <a:solidFill>
              <a:srgbClr val="B35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 rot="16200000">
              <a:off x="5246572" y="3845651"/>
              <a:ext cx="144000" cy="144000"/>
            </a:xfrm>
            <a:prstGeom prst="ellipse">
              <a:avLst/>
            </a:prstGeom>
            <a:solidFill>
              <a:srgbClr val="B35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 rot="16200000">
              <a:off x="6363177" y="4862591"/>
              <a:ext cx="144000" cy="144000"/>
            </a:xfrm>
            <a:prstGeom prst="ellipse">
              <a:avLst/>
            </a:prstGeom>
            <a:solidFill>
              <a:srgbClr val="B35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Connector 153"/>
            <p:cNvCxnSpPr/>
            <p:nvPr/>
          </p:nvCxnSpPr>
          <p:spPr>
            <a:xfrm flipV="1">
              <a:off x="6436730" y="3975840"/>
              <a:ext cx="400195" cy="966891"/>
            </a:xfrm>
            <a:prstGeom prst="line">
              <a:avLst/>
            </a:prstGeom>
            <a:ln w="53975">
              <a:solidFill>
                <a:srgbClr val="84848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Rectangle 160"/>
            <p:cNvSpPr/>
            <p:nvPr/>
          </p:nvSpPr>
          <p:spPr>
            <a:xfrm>
              <a:off x="5486661" y="5876061"/>
              <a:ext cx="180000" cy="180000"/>
            </a:xfrm>
            <a:prstGeom prst="rect">
              <a:avLst/>
            </a:prstGeom>
            <a:solidFill>
              <a:srgbClr val="8484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 rot="16200000">
              <a:off x="6782877" y="3843027"/>
              <a:ext cx="144000" cy="144000"/>
            </a:xfrm>
            <a:prstGeom prst="ellipse">
              <a:avLst/>
            </a:prstGeom>
            <a:solidFill>
              <a:srgbClr val="3D83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9420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268" y="657151"/>
            <a:ext cx="3875758" cy="551461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9459825" y="1713539"/>
            <a:ext cx="222325" cy="79639"/>
          </a:xfrm>
          <a:prstGeom prst="line">
            <a:avLst/>
          </a:prstGeom>
          <a:noFill/>
          <a:ln w="28575">
            <a:solidFill>
              <a:srgbClr val="3D8377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9456507" y="1713539"/>
            <a:ext cx="24888" cy="308601"/>
          </a:xfrm>
          <a:prstGeom prst="line">
            <a:avLst/>
          </a:prstGeom>
          <a:noFill/>
          <a:ln w="28575">
            <a:solidFill>
              <a:srgbClr val="B3516D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9043381" y="1741744"/>
            <a:ext cx="76320" cy="353398"/>
          </a:xfrm>
          <a:prstGeom prst="line">
            <a:avLst/>
          </a:prstGeom>
          <a:noFill/>
          <a:ln w="28575">
            <a:solidFill>
              <a:srgbClr val="B3516D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8754690" y="1741744"/>
            <a:ext cx="288692" cy="82957"/>
          </a:xfrm>
          <a:prstGeom prst="line">
            <a:avLst/>
          </a:prstGeom>
          <a:noFill/>
          <a:ln w="28575">
            <a:solidFill>
              <a:srgbClr val="3D8377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9038404" y="1730130"/>
            <a:ext cx="227303" cy="13272"/>
          </a:xfrm>
          <a:prstGeom prst="line">
            <a:avLst/>
          </a:prstGeom>
          <a:noFill/>
          <a:ln w="28575">
            <a:solidFill>
              <a:srgbClr val="3D8377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631449" y="3029239"/>
            <a:ext cx="228961" cy="107702"/>
          </a:xfrm>
          <a:prstGeom prst="line">
            <a:avLst/>
          </a:prstGeom>
          <a:noFill/>
          <a:ln w="28575">
            <a:solidFill>
              <a:srgbClr val="B3516D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7525264" y="3136942"/>
            <a:ext cx="106185" cy="257309"/>
          </a:xfrm>
          <a:prstGeom prst="line">
            <a:avLst/>
          </a:prstGeom>
          <a:noFill/>
          <a:ln w="28575">
            <a:solidFill>
              <a:srgbClr val="90C2AB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7375941" y="2929690"/>
            <a:ext cx="255508" cy="207250"/>
          </a:xfrm>
          <a:prstGeom prst="line">
            <a:avLst/>
          </a:prstGeom>
          <a:noFill/>
          <a:ln w="28575">
            <a:solidFill>
              <a:srgbClr val="3D8377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745930" y="2816869"/>
            <a:ext cx="323533" cy="48114"/>
          </a:xfrm>
          <a:prstGeom prst="line">
            <a:avLst/>
          </a:prstGeom>
          <a:noFill/>
          <a:ln w="28575">
            <a:solidFill>
              <a:srgbClr val="B3516D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7672440" y="2491676"/>
            <a:ext cx="73492" cy="325196"/>
          </a:xfrm>
          <a:prstGeom prst="line">
            <a:avLst/>
          </a:prstGeom>
          <a:noFill/>
          <a:ln w="28575">
            <a:solidFill>
              <a:srgbClr val="3D8377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7525264" y="2816869"/>
            <a:ext cx="220666" cy="184093"/>
          </a:xfrm>
          <a:prstGeom prst="line">
            <a:avLst/>
          </a:prstGeom>
          <a:noFill/>
          <a:ln w="28575">
            <a:solidFill>
              <a:srgbClr val="90C2AB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026326" y="2523200"/>
            <a:ext cx="267122" cy="195779"/>
          </a:xfrm>
          <a:prstGeom prst="line">
            <a:avLst/>
          </a:prstGeom>
          <a:noFill/>
          <a:ln w="28575">
            <a:solidFill>
              <a:srgbClr val="B3516D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8026326" y="2199667"/>
            <a:ext cx="63048" cy="323533"/>
          </a:xfrm>
          <a:prstGeom prst="line">
            <a:avLst/>
          </a:prstGeom>
          <a:noFill/>
          <a:ln w="28575">
            <a:solidFill>
              <a:srgbClr val="3D8377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760862" y="2523199"/>
            <a:ext cx="265462" cy="157691"/>
          </a:xfrm>
          <a:prstGeom prst="line">
            <a:avLst/>
          </a:prstGeom>
          <a:noFill/>
          <a:ln w="28575">
            <a:solidFill>
              <a:srgbClr val="90C2AB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8504158" y="2151552"/>
            <a:ext cx="193822" cy="253849"/>
          </a:xfrm>
          <a:prstGeom prst="line">
            <a:avLst/>
          </a:prstGeom>
          <a:noFill/>
          <a:ln w="28575">
            <a:solidFill>
              <a:srgbClr val="3D8377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507477" y="2400423"/>
            <a:ext cx="157618" cy="275490"/>
          </a:xfrm>
          <a:prstGeom prst="line">
            <a:avLst/>
          </a:prstGeom>
          <a:noFill/>
          <a:ln w="28575">
            <a:solidFill>
              <a:srgbClr val="B3516D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8193898" y="2402082"/>
            <a:ext cx="310260" cy="88765"/>
          </a:xfrm>
          <a:prstGeom prst="line">
            <a:avLst/>
          </a:prstGeom>
          <a:noFill/>
          <a:ln w="28575">
            <a:solidFill>
              <a:srgbClr val="90C2AB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7991484" y="1484577"/>
            <a:ext cx="243894" cy="163256"/>
          </a:xfrm>
          <a:prstGeom prst="line">
            <a:avLst/>
          </a:prstGeom>
          <a:noFill/>
          <a:ln w="28575">
            <a:solidFill>
              <a:srgbClr val="3D8377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235377" y="1484577"/>
            <a:ext cx="197439" cy="268781"/>
          </a:xfrm>
          <a:prstGeom prst="line">
            <a:avLst/>
          </a:prstGeom>
          <a:noFill/>
          <a:ln w="28575">
            <a:solidFill>
              <a:srgbClr val="B3516D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8233718" y="1340232"/>
            <a:ext cx="154301" cy="144345"/>
          </a:xfrm>
          <a:prstGeom prst="line">
            <a:avLst/>
          </a:prstGeom>
          <a:noFill/>
          <a:ln w="28575">
            <a:solidFill>
              <a:srgbClr val="3D8377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8557252" y="1051540"/>
            <a:ext cx="235598" cy="129413"/>
          </a:xfrm>
          <a:prstGeom prst="line">
            <a:avLst/>
          </a:prstGeom>
          <a:noFill/>
          <a:ln w="28575">
            <a:solidFill>
              <a:srgbClr val="3D8377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563888" y="1172660"/>
            <a:ext cx="185824" cy="270439"/>
          </a:xfrm>
          <a:prstGeom prst="line">
            <a:avLst/>
          </a:prstGeom>
          <a:noFill/>
          <a:ln w="28575">
            <a:solidFill>
              <a:srgbClr val="B3516D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8340734" y="1175977"/>
            <a:ext cx="223154" cy="165345"/>
          </a:xfrm>
          <a:prstGeom prst="line">
            <a:avLst/>
          </a:prstGeom>
          <a:noFill/>
          <a:ln w="28575">
            <a:solidFill>
              <a:srgbClr val="3D8377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7490422" y="1137816"/>
            <a:ext cx="218765" cy="151160"/>
          </a:xfrm>
          <a:prstGeom prst="line">
            <a:avLst/>
          </a:prstGeom>
          <a:noFill/>
          <a:ln w="28575">
            <a:solidFill>
              <a:srgbClr val="3D8377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09187" y="1137815"/>
            <a:ext cx="272757" cy="222326"/>
          </a:xfrm>
          <a:prstGeom prst="line">
            <a:avLst/>
          </a:prstGeom>
          <a:noFill/>
          <a:ln w="28575">
            <a:solidFill>
              <a:srgbClr val="B3516D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706992" y="897240"/>
            <a:ext cx="168352" cy="242234"/>
          </a:xfrm>
          <a:prstGeom prst="line">
            <a:avLst/>
          </a:prstGeom>
          <a:noFill/>
          <a:ln w="28575">
            <a:solidFill>
              <a:srgbClr val="3D8377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7491744" y="1396677"/>
            <a:ext cx="119796" cy="297957"/>
          </a:xfrm>
          <a:prstGeom prst="line">
            <a:avLst/>
          </a:prstGeom>
          <a:noFill/>
          <a:ln w="28575">
            <a:solidFill>
              <a:srgbClr val="3D8377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497059" y="1694635"/>
            <a:ext cx="248871" cy="182583"/>
          </a:xfrm>
          <a:prstGeom prst="line">
            <a:avLst/>
          </a:prstGeom>
          <a:noFill/>
          <a:ln w="28575">
            <a:solidFill>
              <a:srgbClr val="B3516D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7258142" y="1689657"/>
            <a:ext cx="235598" cy="173205"/>
          </a:xfrm>
          <a:prstGeom prst="line">
            <a:avLst/>
          </a:prstGeom>
          <a:noFill/>
          <a:ln w="28575">
            <a:solidFill>
              <a:srgbClr val="3D8377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6418616" y="2078550"/>
            <a:ext cx="150983" cy="282884"/>
          </a:xfrm>
          <a:prstGeom prst="line">
            <a:avLst/>
          </a:prstGeom>
          <a:noFill/>
          <a:ln w="28575">
            <a:solidFill>
              <a:srgbClr val="3D8377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6569599" y="2065277"/>
            <a:ext cx="311918" cy="13273"/>
          </a:xfrm>
          <a:prstGeom prst="line">
            <a:avLst/>
          </a:prstGeom>
          <a:noFill/>
          <a:ln w="28575">
            <a:solidFill>
              <a:srgbClr val="B3516D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6451799" y="1799814"/>
            <a:ext cx="114481" cy="278737"/>
          </a:xfrm>
          <a:prstGeom prst="line">
            <a:avLst/>
          </a:prstGeom>
          <a:noFill/>
          <a:ln w="28575">
            <a:solidFill>
              <a:srgbClr val="3D8377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Straight Connector 39"/>
          <p:cNvCxnSpPr/>
          <p:nvPr/>
        </p:nvCxnSpPr>
        <p:spPr>
          <a:xfrm flipH="1" flipV="1">
            <a:off x="6684420" y="2249441"/>
            <a:ext cx="176943" cy="273759"/>
          </a:xfrm>
          <a:prstGeom prst="line">
            <a:avLst/>
          </a:prstGeom>
          <a:noFill/>
          <a:ln w="28575">
            <a:solidFill>
              <a:srgbClr val="3D8377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6742148" y="2523199"/>
            <a:ext cx="119216" cy="275419"/>
          </a:xfrm>
          <a:prstGeom prst="line">
            <a:avLst/>
          </a:prstGeom>
          <a:noFill/>
          <a:ln w="28575">
            <a:solidFill>
              <a:srgbClr val="3D8377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6861364" y="2490847"/>
            <a:ext cx="331950" cy="32353"/>
          </a:xfrm>
          <a:prstGeom prst="line">
            <a:avLst/>
          </a:prstGeom>
          <a:noFill/>
          <a:ln w="28575">
            <a:solidFill>
              <a:srgbClr val="B3516D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9149565" y="1713537"/>
            <a:ext cx="316897" cy="86277"/>
          </a:xfrm>
          <a:prstGeom prst="line">
            <a:avLst/>
          </a:prstGeom>
          <a:noFill/>
          <a:ln w="28575">
            <a:solidFill>
              <a:srgbClr val="3D8377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9469366" y="2924574"/>
            <a:ext cx="166121" cy="86206"/>
          </a:xfrm>
          <a:prstGeom prst="line">
            <a:avLst/>
          </a:prstGeom>
          <a:ln w="28575">
            <a:solidFill>
              <a:srgbClr val="EABA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9211496" y="3002693"/>
            <a:ext cx="273217" cy="160162"/>
          </a:xfrm>
          <a:prstGeom prst="line">
            <a:avLst/>
          </a:prstGeom>
          <a:noFill/>
          <a:ln w="28575">
            <a:solidFill>
              <a:srgbClr val="B3516D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480671" y="3002693"/>
            <a:ext cx="144345" cy="268497"/>
          </a:xfrm>
          <a:prstGeom prst="line">
            <a:avLst/>
          </a:prstGeom>
          <a:noFill/>
          <a:ln w="28575">
            <a:solidFill>
              <a:srgbClr val="90C2AB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9343062" y="2845045"/>
            <a:ext cx="144347" cy="165732"/>
          </a:xfrm>
          <a:prstGeom prst="line">
            <a:avLst/>
          </a:prstGeom>
          <a:noFill/>
          <a:ln w="28575">
            <a:solidFill>
              <a:srgbClr val="3D8377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9348104" y="3381070"/>
            <a:ext cx="159692" cy="82867"/>
          </a:xfrm>
          <a:prstGeom prst="line">
            <a:avLst/>
          </a:prstGeom>
          <a:ln w="28575">
            <a:solidFill>
              <a:srgbClr val="F6C3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9026328" y="3457300"/>
            <a:ext cx="325654" cy="136739"/>
          </a:xfrm>
          <a:prstGeom prst="line">
            <a:avLst/>
          </a:prstGeom>
          <a:noFill/>
          <a:ln w="28575">
            <a:solidFill>
              <a:srgbClr val="B3516D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9350323" y="3247678"/>
            <a:ext cx="64705" cy="216259"/>
          </a:xfrm>
          <a:prstGeom prst="line">
            <a:avLst/>
          </a:prstGeom>
          <a:noFill/>
          <a:ln w="28575">
            <a:solidFill>
              <a:srgbClr val="3D8377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351982" y="3457299"/>
            <a:ext cx="155130" cy="263805"/>
          </a:xfrm>
          <a:prstGeom prst="line">
            <a:avLst/>
          </a:prstGeom>
          <a:noFill/>
          <a:ln w="28575">
            <a:solidFill>
              <a:srgbClr val="90C2AB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8635024" y="4089897"/>
            <a:ext cx="114688" cy="26081"/>
          </a:xfrm>
          <a:prstGeom prst="line">
            <a:avLst/>
          </a:prstGeom>
          <a:ln w="28575">
            <a:solidFill>
              <a:srgbClr val="FDC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626936" y="4106022"/>
            <a:ext cx="149323" cy="305282"/>
          </a:xfrm>
          <a:prstGeom prst="line">
            <a:avLst/>
          </a:prstGeom>
          <a:noFill/>
          <a:ln w="28575">
            <a:solidFill>
              <a:srgbClr val="90C2AB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8363869" y="4115978"/>
            <a:ext cx="258090" cy="29044"/>
          </a:xfrm>
          <a:prstGeom prst="line">
            <a:avLst/>
          </a:prstGeom>
          <a:noFill/>
          <a:ln w="28575">
            <a:solidFill>
              <a:srgbClr val="B3516D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8625276" y="3926835"/>
            <a:ext cx="207393" cy="190803"/>
          </a:xfrm>
          <a:prstGeom prst="line">
            <a:avLst/>
          </a:prstGeom>
          <a:noFill/>
          <a:ln w="28575">
            <a:solidFill>
              <a:srgbClr val="3D8377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6" name="Oval 55"/>
          <p:cNvSpPr/>
          <p:nvPr/>
        </p:nvSpPr>
        <p:spPr>
          <a:xfrm rot="16200000">
            <a:off x="9329535" y="3437760"/>
            <a:ext cx="49640" cy="49640"/>
          </a:xfrm>
          <a:prstGeom prst="ellipse">
            <a:avLst/>
          </a:prstGeom>
          <a:solidFill>
            <a:srgbClr val="3D8377"/>
          </a:solidFill>
          <a:ln w="28575">
            <a:noFill/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 rot="16200000">
            <a:off x="9455375" y="2980183"/>
            <a:ext cx="49640" cy="49640"/>
          </a:xfrm>
          <a:prstGeom prst="ellipse">
            <a:avLst/>
          </a:prstGeom>
          <a:solidFill>
            <a:srgbClr val="3D8377"/>
          </a:solidFill>
          <a:ln w="28575">
            <a:noFill/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 rot="16200000">
            <a:off x="8604860" y="4089158"/>
            <a:ext cx="49640" cy="49640"/>
          </a:xfrm>
          <a:prstGeom prst="ellipse">
            <a:avLst/>
          </a:prstGeom>
          <a:solidFill>
            <a:srgbClr val="3D8377"/>
          </a:solidFill>
          <a:ln w="28575">
            <a:noFill/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 rot="16200000">
            <a:off x="7607106" y="3114141"/>
            <a:ext cx="49640" cy="49640"/>
          </a:xfrm>
          <a:prstGeom prst="ellipse">
            <a:avLst/>
          </a:prstGeom>
          <a:solidFill>
            <a:srgbClr val="3D8377"/>
          </a:solidFill>
          <a:ln w="28575">
            <a:noFill/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 rot="16200000">
            <a:off x="7723658" y="2790176"/>
            <a:ext cx="49640" cy="49640"/>
          </a:xfrm>
          <a:prstGeom prst="ellipse">
            <a:avLst/>
          </a:prstGeom>
          <a:solidFill>
            <a:srgbClr val="3D8377"/>
          </a:solidFill>
          <a:ln w="28575">
            <a:noFill/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 rot="16200000">
            <a:off x="8003525" y="2500400"/>
            <a:ext cx="49640" cy="49640"/>
          </a:xfrm>
          <a:prstGeom prst="ellipse">
            <a:avLst/>
          </a:prstGeom>
          <a:solidFill>
            <a:srgbClr val="3D8377"/>
          </a:solidFill>
          <a:ln w="28575">
            <a:noFill/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 rot="16200000">
            <a:off x="8485132" y="2377988"/>
            <a:ext cx="49640" cy="49640"/>
          </a:xfrm>
          <a:prstGeom prst="ellipse">
            <a:avLst/>
          </a:prstGeom>
          <a:solidFill>
            <a:srgbClr val="3D8377"/>
          </a:solidFill>
          <a:ln w="28575">
            <a:noFill/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 rot="16200000">
            <a:off x="6835926" y="2497024"/>
            <a:ext cx="49640" cy="49640"/>
          </a:xfrm>
          <a:prstGeom prst="ellipse">
            <a:avLst/>
          </a:prstGeom>
          <a:solidFill>
            <a:srgbClr val="3D8377"/>
          </a:solidFill>
          <a:ln w="28575">
            <a:noFill/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 rot="16200000">
            <a:off x="6543481" y="2054308"/>
            <a:ext cx="49640" cy="49640"/>
          </a:xfrm>
          <a:prstGeom prst="ellipse">
            <a:avLst/>
          </a:prstGeom>
          <a:solidFill>
            <a:srgbClr val="3D8377"/>
          </a:solidFill>
          <a:ln w="28575">
            <a:noFill/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 rot="16200000">
            <a:off x="7471053" y="1669814"/>
            <a:ext cx="49640" cy="49640"/>
          </a:xfrm>
          <a:prstGeom prst="ellipse">
            <a:avLst/>
          </a:prstGeom>
          <a:solidFill>
            <a:srgbClr val="3D8377"/>
          </a:solidFill>
          <a:ln w="28575">
            <a:noFill/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 rot="16200000">
            <a:off x="7688767" y="1114940"/>
            <a:ext cx="49640" cy="49640"/>
          </a:xfrm>
          <a:prstGeom prst="ellipse">
            <a:avLst/>
          </a:prstGeom>
          <a:solidFill>
            <a:srgbClr val="3D8377"/>
          </a:solidFill>
          <a:ln w="28575">
            <a:noFill/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 rot="16200000">
            <a:off x="8210090" y="1465819"/>
            <a:ext cx="49640" cy="49640"/>
          </a:xfrm>
          <a:prstGeom prst="ellipse">
            <a:avLst/>
          </a:prstGeom>
          <a:solidFill>
            <a:srgbClr val="3D8377"/>
          </a:solidFill>
          <a:ln w="28575">
            <a:noFill/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 rot="16200000">
            <a:off x="8545376" y="1152965"/>
            <a:ext cx="49640" cy="49640"/>
          </a:xfrm>
          <a:prstGeom prst="ellipse">
            <a:avLst/>
          </a:prstGeom>
          <a:solidFill>
            <a:srgbClr val="3D8377"/>
          </a:solidFill>
          <a:ln w="28575">
            <a:noFill/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 rot="16200000">
            <a:off x="9019968" y="1721299"/>
            <a:ext cx="49640" cy="49640"/>
          </a:xfrm>
          <a:prstGeom prst="ellipse">
            <a:avLst/>
          </a:prstGeom>
          <a:solidFill>
            <a:srgbClr val="3D8377"/>
          </a:solidFill>
          <a:ln w="28575">
            <a:noFill/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 rot="16200000">
            <a:off x="9434232" y="1694206"/>
            <a:ext cx="49640" cy="49640"/>
          </a:xfrm>
          <a:prstGeom prst="ellipse">
            <a:avLst/>
          </a:prstGeom>
          <a:solidFill>
            <a:srgbClr val="3D8377"/>
          </a:solidFill>
          <a:ln w="28575">
            <a:noFill/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74" y="181997"/>
            <a:ext cx="6032444" cy="6347619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>
          <a:xfrm flipV="1">
            <a:off x="4705792" y="3029239"/>
            <a:ext cx="36747" cy="434699"/>
          </a:xfrm>
          <a:prstGeom prst="line">
            <a:avLst/>
          </a:prstGeom>
          <a:noFill/>
          <a:ln w="28575">
            <a:solidFill>
              <a:srgbClr val="3D8377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4015740" y="3414459"/>
            <a:ext cx="35370" cy="408242"/>
          </a:xfrm>
          <a:prstGeom prst="line">
            <a:avLst/>
          </a:prstGeom>
          <a:noFill/>
          <a:ln w="28575">
            <a:solidFill>
              <a:srgbClr val="3D8377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3479800" y="2174241"/>
            <a:ext cx="60960" cy="401319"/>
          </a:xfrm>
          <a:prstGeom prst="line">
            <a:avLst/>
          </a:prstGeom>
          <a:noFill/>
          <a:ln w="28575">
            <a:solidFill>
              <a:srgbClr val="3D8377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0" name="Straight Connector 89"/>
          <p:cNvCxnSpPr/>
          <p:nvPr/>
        </p:nvCxnSpPr>
        <p:spPr>
          <a:xfrm flipH="1" flipV="1">
            <a:off x="2885714" y="2174241"/>
            <a:ext cx="2266" cy="427803"/>
          </a:xfrm>
          <a:prstGeom prst="line">
            <a:avLst/>
          </a:prstGeom>
          <a:noFill/>
          <a:ln w="28575">
            <a:solidFill>
              <a:srgbClr val="3D8377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" name="Straight Connector 94"/>
          <p:cNvCxnSpPr/>
          <p:nvPr/>
        </p:nvCxnSpPr>
        <p:spPr>
          <a:xfrm flipH="1" flipV="1">
            <a:off x="2418080" y="2386320"/>
            <a:ext cx="61004" cy="412298"/>
          </a:xfrm>
          <a:prstGeom prst="line">
            <a:avLst/>
          </a:prstGeom>
          <a:noFill/>
          <a:ln w="28575">
            <a:solidFill>
              <a:srgbClr val="3D8377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8" name="Straight Connector 97"/>
          <p:cNvCxnSpPr/>
          <p:nvPr/>
        </p:nvCxnSpPr>
        <p:spPr>
          <a:xfrm flipH="1" flipV="1">
            <a:off x="2062480" y="2675914"/>
            <a:ext cx="150695" cy="384786"/>
          </a:xfrm>
          <a:prstGeom prst="line">
            <a:avLst/>
          </a:prstGeom>
          <a:noFill/>
          <a:ln w="28575">
            <a:solidFill>
              <a:srgbClr val="3D8377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4113133" y="657151"/>
            <a:ext cx="40999" cy="408048"/>
          </a:xfrm>
          <a:prstGeom prst="line">
            <a:avLst/>
          </a:prstGeom>
          <a:noFill/>
          <a:ln w="28575">
            <a:solidFill>
              <a:srgbClr val="3D8377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3" name="Straight Connector 102"/>
          <p:cNvCxnSpPr/>
          <p:nvPr/>
        </p:nvCxnSpPr>
        <p:spPr>
          <a:xfrm flipH="1" flipV="1">
            <a:off x="3863340" y="1164580"/>
            <a:ext cx="238" cy="347323"/>
          </a:xfrm>
          <a:prstGeom prst="line">
            <a:avLst/>
          </a:prstGeom>
          <a:noFill/>
          <a:ln w="28575">
            <a:solidFill>
              <a:srgbClr val="3D8377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3854471" y="1511905"/>
            <a:ext cx="423273" cy="9277"/>
          </a:xfrm>
          <a:prstGeom prst="line">
            <a:avLst/>
          </a:prstGeom>
          <a:noFill/>
          <a:ln w="28575">
            <a:solidFill>
              <a:srgbClr val="3D8377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115038" y="1063293"/>
            <a:ext cx="434102" cy="49742"/>
          </a:xfrm>
          <a:prstGeom prst="line">
            <a:avLst/>
          </a:prstGeom>
          <a:noFill/>
          <a:ln w="28575">
            <a:solidFill>
              <a:srgbClr val="3D8377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3178196" y="836303"/>
            <a:ext cx="431144" cy="1897"/>
          </a:xfrm>
          <a:prstGeom prst="line">
            <a:avLst/>
          </a:prstGeom>
          <a:noFill/>
          <a:ln w="28575">
            <a:solidFill>
              <a:srgbClr val="3D8377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3178196" y="414021"/>
            <a:ext cx="1" cy="422282"/>
          </a:xfrm>
          <a:prstGeom prst="line">
            <a:avLst/>
          </a:prstGeom>
          <a:noFill/>
          <a:ln w="28575">
            <a:solidFill>
              <a:srgbClr val="3D8377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3014980" y="1018357"/>
            <a:ext cx="22296" cy="319884"/>
          </a:xfrm>
          <a:prstGeom prst="line">
            <a:avLst/>
          </a:prstGeom>
          <a:noFill/>
          <a:ln w="28575">
            <a:solidFill>
              <a:srgbClr val="3D8377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3014980" y="1343321"/>
            <a:ext cx="426958" cy="21900"/>
          </a:xfrm>
          <a:prstGeom prst="line">
            <a:avLst/>
          </a:prstGeom>
          <a:noFill/>
          <a:ln w="28575">
            <a:solidFill>
              <a:srgbClr val="3D8377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2487933" y="1018357"/>
            <a:ext cx="420447" cy="33183"/>
          </a:xfrm>
          <a:prstGeom prst="line">
            <a:avLst/>
          </a:prstGeom>
          <a:noFill/>
          <a:ln w="28575">
            <a:solidFill>
              <a:srgbClr val="3D8377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9" name="Straight Connector 128"/>
          <p:cNvCxnSpPr/>
          <p:nvPr/>
        </p:nvCxnSpPr>
        <p:spPr>
          <a:xfrm flipH="1" flipV="1">
            <a:off x="2456202" y="625162"/>
            <a:ext cx="47707" cy="426379"/>
          </a:xfrm>
          <a:prstGeom prst="line">
            <a:avLst/>
          </a:prstGeom>
          <a:noFill/>
          <a:ln w="28575">
            <a:solidFill>
              <a:srgbClr val="3D8377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3" name="Straight Connector 132"/>
          <p:cNvCxnSpPr/>
          <p:nvPr/>
        </p:nvCxnSpPr>
        <p:spPr>
          <a:xfrm flipH="1" flipV="1">
            <a:off x="2367864" y="1288976"/>
            <a:ext cx="11552" cy="340009"/>
          </a:xfrm>
          <a:prstGeom prst="line">
            <a:avLst/>
          </a:prstGeom>
          <a:noFill/>
          <a:ln w="28575">
            <a:solidFill>
              <a:srgbClr val="3D8377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2378023" y="1622142"/>
            <a:ext cx="406705" cy="0"/>
          </a:xfrm>
          <a:prstGeom prst="line">
            <a:avLst/>
          </a:prstGeom>
          <a:noFill/>
          <a:ln w="28575">
            <a:solidFill>
              <a:srgbClr val="3D8377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1532203" y="1770939"/>
            <a:ext cx="433757" cy="34097"/>
          </a:xfrm>
          <a:prstGeom prst="line">
            <a:avLst/>
          </a:prstGeom>
          <a:noFill/>
          <a:ln w="28575">
            <a:solidFill>
              <a:srgbClr val="3D8377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1683466" y="2225072"/>
            <a:ext cx="417288" cy="29449"/>
          </a:xfrm>
          <a:prstGeom prst="line">
            <a:avLst/>
          </a:prstGeom>
          <a:noFill/>
          <a:ln w="28575">
            <a:solidFill>
              <a:srgbClr val="3D8377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3" name="Straight Connector 142"/>
          <p:cNvCxnSpPr/>
          <p:nvPr/>
        </p:nvCxnSpPr>
        <p:spPr>
          <a:xfrm flipH="1" flipV="1">
            <a:off x="1524583" y="1566206"/>
            <a:ext cx="18098" cy="233608"/>
          </a:xfrm>
          <a:prstGeom prst="line">
            <a:avLst/>
          </a:prstGeom>
          <a:noFill/>
          <a:ln w="28575">
            <a:solidFill>
              <a:srgbClr val="3D8377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6" name="Straight Connector 145"/>
          <p:cNvCxnSpPr/>
          <p:nvPr/>
        </p:nvCxnSpPr>
        <p:spPr>
          <a:xfrm flipH="1" flipV="1">
            <a:off x="1651535" y="1968500"/>
            <a:ext cx="25826" cy="284646"/>
          </a:xfrm>
          <a:prstGeom prst="line">
            <a:avLst/>
          </a:prstGeom>
          <a:noFill/>
          <a:ln w="28575">
            <a:solidFill>
              <a:srgbClr val="3D8377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3461527" y="2573655"/>
            <a:ext cx="149244" cy="54298"/>
          </a:xfrm>
          <a:prstGeom prst="line">
            <a:avLst/>
          </a:prstGeom>
          <a:noFill/>
          <a:ln w="28575">
            <a:solidFill>
              <a:srgbClr val="B3516D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2885386" y="2583300"/>
            <a:ext cx="113052" cy="48114"/>
          </a:xfrm>
          <a:prstGeom prst="line">
            <a:avLst/>
          </a:prstGeom>
          <a:noFill/>
          <a:ln w="28575">
            <a:solidFill>
              <a:srgbClr val="B3516D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2208705" y="3059842"/>
            <a:ext cx="155853" cy="54298"/>
          </a:xfrm>
          <a:prstGeom prst="line">
            <a:avLst/>
          </a:prstGeom>
          <a:noFill/>
          <a:ln w="28575">
            <a:solidFill>
              <a:srgbClr val="B3516D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2486278" y="2805266"/>
            <a:ext cx="88403" cy="69099"/>
          </a:xfrm>
          <a:prstGeom prst="line">
            <a:avLst/>
          </a:prstGeom>
          <a:noFill/>
          <a:ln w="28575">
            <a:solidFill>
              <a:srgbClr val="B3516D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7" name="Straight Connector 166"/>
          <p:cNvCxnSpPr/>
          <p:nvPr/>
        </p:nvCxnSpPr>
        <p:spPr>
          <a:xfrm flipH="1" flipV="1">
            <a:off x="3299609" y="4253106"/>
            <a:ext cx="360763" cy="158198"/>
          </a:xfrm>
          <a:prstGeom prst="line">
            <a:avLst/>
          </a:prstGeom>
          <a:ln w="28575">
            <a:solidFill>
              <a:srgbClr val="FFCF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H="1" flipV="1">
            <a:off x="3588201" y="4382321"/>
            <a:ext cx="93701" cy="41089"/>
          </a:xfrm>
          <a:prstGeom prst="line">
            <a:avLst/>
          </a:prstGeom>
          <a:ln w="28575">
            <a:solidFill>
              <a:srgbClr val="F5C1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H="1" flipV="1">
            <a:off x="2918377" y="4070211"/>
            <a:ext cx="381232" cy="182894"/>
          </a:xfrm>
          <a:prstGeom prst="line">
            <a:avLst/>
          </a:prstGeom>
          <a:noFill/>
          <a:ln w="28575">
            <a:solidFill>
              <a:srgbClr val="B3516D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3279140" y="3995422"/>
            <a:ext cx="182880" cy="263241"/>
          </a:xfrm>
          <a:prstGeom prst="line">
            <a:avLst/>
          </a:prstGeom>
          <a:noFill/>
          <a:ln w="28575">
            <a:solidFill>
              <a:srgbClr val="3D8377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4705792" y="3457299"/>
            <a:ext cx="428405" cy="21878"/>
          </a:xfrm>
          <a:prstGeom prst="line">
            <a:avLst/>
          </a:prstGeom>
          <a:noFill/>
          <a:ln w="28575">
            <a:solidFill>
              <a:srgbClr val="3D8377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5" name="Straight Connector 174"/>
          <p:cNvCxnSpPr/>
          <p:nvPr/>
        </p:nvCxnSpPr>
        <p:spPr>
          <a:xfrm flipV="1">
            <a:off x="4037235" y="3773027"/>
            <a:ext cx="432153" cy="50165"/>
          </a:xfrm>
          <a:prstGeom prst="line">
            <a:avLst/>
          </a:prstGeom>
          <a:noFill/>
          <a:ln w="28575">
            <a:solidFill>
              <a:srgbClr val="3D8377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7" name="Straight Connector 176"/>
          <p:cNvCxnSpPr/>
          <p:nvPr/>
        </p:nvCxnSpPr>
        <p:spPr>
          <a:xfrm flipH="1">
            <a:off x="3178196" y="4248920"/>
            <a:ext cx="110376" cy="326890"/>
          </a:xfrm>
          <a:prstGeom prst="line">
            <a:avLst/>
          </a:prstGeom>
          <a:noFill/>
          <a:ln w="28575">
            <a:solidFill>
              <a:srgbClr val="90C2AB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9" name="Straight Connector 178"/>
          <p:cNvCxnSpPr/>
          <p:nvPr/>
        </p:nvCxnSpPr>
        <p:spPr>
          <a:xfrm flipH="1">
            <a:off x="1817047" y="3067534"/>
            <a:ext cx="391660" cy="168359"/>
          </a:xfrm>
          <a:prstGeom prst="line">
            <a:avLst/>
          </a:prstGeom>
          <a:noFill/>
          <a:ln w="28575">
            <a:solidFill>
              <a:srgbClr val="90C2AB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3" name="Straight Connector 182"/>
          <p:cNvCxnSpPr/>
          <p:nvPr/>
        </p:nvCxnSpPr>
        <p:spPr>
          <a:xfrm flipH="1">
            <a:off x="2223798" y="2801605"/>
            <a:ext cx="255819" cy="49640"/>
          </a:xfrm>
          <a:prstGeom prst="line">
            <a:avLst/>
          </a:prstGeom>
          <a:noFill/>
          <a:ln w="28575">
            <a:solidFill>
              <a:srgbClr val="90C2AB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6" name="Straight Connector 185"/>
          <p:cNvCxnSpPr/>
          <p:nvPr/>
        </p:nvCxnSpPr>
        <p:spPr>
          <a:xfrm flipH="1">
            <a:off x="2604993" y="2582030"/>
            <a:ext cx="265350" cy="14934"/>
          </a:xfrm>
          <a:prstGeom prst="line">
            <a:avLst/>
          </a:prstGeom>
          <a:noFill/>
          <a:ln w="28575">
            <a:solidFill>
              <a:srgbClr val="90C2AB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0" name="Straight Connector 189"/>
          <p:cNvCxnSpPr/>
          <p:nvPr/>
        </p:nvCxnSpPr>
        <p:spPr>
          <a:xfrm flipH="1" flipV="1">
            <a:off x="3091240" y="2516950"/>
            <a:ext cx="376002" cy="61150"/>
          </a:xfrm>
          <a:prstGeom prst="line">
            <a:avLst/>
          </a:prstGeom>
          <a:noFill/>
          <a:ln w="28575">
            <a:solidFill>
              <a:srgbClr val="90C2AB"/>
            </a:solidFill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3" name="Oval 192"/>
          <p:cNvSpPr/>
          <p:nvPr/>
        </p:nvSpPr>
        <p:spPr>
          <a:xfrm rot="16200000">
            <a:off x="4685120" y="3430720"/>
            <a:ext cx="49640" cy="49640"/>
          </a:xfrm>
          <a:prstGeom prst="ellipse">
            <a:avLst/>
          </a:prstGeom>
          <a:solidFill>
            <a:srgbClr val="B3516D"/>
          </a:solidFill>
          <a:ln w="28575">
            <a:noFill/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/>
          <p:cNvSpPr/>
          <p:nvPr/>
        </p:nvSpPr>
        <p:spPr>
          <a:xfrm rot="16200000">
            <a:off x="4029075" y="3796031"/>
            <a:ext cx="45719" cy="45719"/>
          </a:xfrm>
          <a:prstGeom prst="ellipse">
            <a:avLst/>
          </a:prstGeom>
          <a:solidFill>
            <a:srgbClr val="B3516D"/>
          </a:solidFill>
          <a:ln w="28575">
            <a:noFill/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/>
          <p:cNvSpPr/>
          <p:nvPr/>
        </p:nvSpPr>
        <p:spPr>
          <a:xfrm rot="16200000">
            <a:off x="3263807" y="4227153"/>
            <a:ext cx="45719" cy="45719"/>
          </a:xfrm>
          <a:prstGeom prst="ellipse">
            <a:avLst/>
          </a:prstGeom>
          <a:solidFill>
            <a:srgbClr val="B3516D"/>
          </a:solidFill>
          <a:ln w="28575">
            <a:noFill/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/>
          <p:cNvSpPr/>
          <p:nvPr/>
        </p:nvSpPr>
        <p:spPr>
          <a:xfrm rot="16200000">
            <a:off x="3457104" y="2556510"/>
            <a:ext cx="45719" cy="45719"/>
          </a:xfrm>
          <a:prstGeom prst="ellipse">
            <a:avLst/>
          </a:prstGeom>
          <a:solidFill>
            <a:srgbClr val="B3516D"/>
          </a:solidFill>
          <a:ln w="28575">
            <a:noFill/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/>
          <p:cNvSpPr/>
          <p:nvPr/>
        </p:nvSpPr>
        <p:spPr>
          <a:xfrm rot="16200000">
            <a:off x="2860756" y="2558958"/>
            <a:ext cx="45719" cy="45719"/>
          </a:xfrm>
          <a:prstGeom prst="ellipse">
            <a:avLst/>
          </a:prstGeom>
          <a:solidFill>
            <a:srgbClr val="B3516D"/>
          </a:solidFill>
          <a:ln w="28575">
            <a:noFill/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/>
          <p:cNvSpPr/>
          <p:nvPr/>
        </p:nvSpPr>
        <p:spPr>
          <a:xfrm rot="16200000">
            <a:off x="2189101" y="3036982"/>
            <a:ext cx="45719" cy="45719"/>
          </a:xfrm>
          <a:prstGeom prst="ellipse">
            <a:avLst/>
          </a:prstGeom>
          <a:solidFill>
            <a:srgbClr val="B3516D"/>
          </a:solidFill>
          <a:ln w="28575">
            <a:noFill/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/>
          <p:cNvSpPr/>
          <p:nvPr/>
        </p:nvSpPr>
        <p:spPr>
          <a:xfrm rot="16200000">
            <a:off x="2454319" y="2775347"/>
            <a:ext cx="45719" cy="45719"/>
          </a:xfrm>
          <a:prstGeom prst="ellipse">
            <a:avLst/>
          </a:prstGeom>
          <a:solidFill>
            <a:srgbClr val="B3516D"/>
          </a:solidFill>
          <a:ln w="28575">
            <a:noFill/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/>
          <p:cNvSpPr/>
          <p:nvPr/>
        </p:nvSpPr>
        <p:spPr>
          <a:xfrm rot="16200000">
            <a:off x="1656668" y="2228486"/>
            <a:ext cx="45719" cy="45719"/>
          </a:xfrm>
          <a:prstGeom prst="ellipse">
            <a:avLst/>
          </a:prstGeom>
          <a:solidFill>
            <a:srgbClr val="B3516D"/>
          </a:solidFill>
          <a:ln w="28575">
            <a:noFill/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/>
          <p:cNvSpPr/>
          <p:nvPr/>
        </p:nvSpPr>
        <p:spPr>
          <a:xfrm rot="16200000">
            <a:off x="1519584" y="1776954"/>
            <a:ext cx="45719" cy="45719"/>
          </a:xfrm>
          <a:prstGeom prst="ellipse">
            <a:avLst/>
          </a:prstGeom>
          <a:solidFill>
            <a:srgbClr val="B3516D"/>
          </a:solidFill>
          <a:ln w="28575">
            <a:noFill/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 rot="16200000">
            <a:off x="2360748" y="1600740"/>
            <a:ext cx="45719" cy="45719"/>
          </a:xfrm>
          <a:prstGeom prst="ellipse">
            <a:avLst/>
          </a:prstGeom>
          <a:solidFill>
            <a:srgbClr val="B3516D"/>
          </a:solidFill>
          <a:ln w="28575">
            <a:noFill/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/>
          <p:cNvSpPr/>
          <p:nvPr/>
        </p:nvSpPr>
        <p:spPr>
          <a:xfrm rot="16200000">
            <a:off x="2483865" y="1027099"/>
            <a:ext cx="45719" cy="45719"/>
          </a:xfrm>
          <a:prstGeom prst="ellipse">
            <a:avLst/>
          </a:prstGeom>
          <a:solidFill>
            <a:srgbClr val="B3516D"/>
          </a:solidFill>
          <a:ln w="28575">
            <a:noFill/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/>
          <p:cNvSpPr/>
          <p:nvPr/>
        </p:nvSpPr>
        <p:spPr>
          <a:xfrm rot="16200000">
            <a:off x="2994850" y="1317880"/>
            <a:ext cx="45719" cy="45719"/>
          </a:xfrm>
          <a:prstGeom prst="ellipse">
            <a:avLst/>
          </a:prstGeom>
          <a:solidFill>
            <a:srgbClr val="B3516D"/>
          </a:solidFill>
          <a:ln w="28575">
            <a:noFill/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/>
          <p:cNvSpPr/>
          <p:nvPr/>
        </p:nvSpPr>
        <p:spPr>
          <a:xfrm rot="16200000">
            <a:off x="3156072" y="814256"/>
            <a:ext cx="45719" cy="45719"/>
          </a:xfrm>
          <a:prstGeom prst="ellipse">
            <a:avLst/>
          </a:prstGeom>
          <a:solidFill>
            <a:srgbClr val="B3516D"/>
          </a:solidFill>
          <a:ln w="28575">
            <a:noFill/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/>
          <p:cNvSpPr/>
          <p:nvPr/>
        </p:nvSpPr>
        <p:spPr>
          <a:xfrm rot="16200000">
            <a:off x="4094788" y="1038528"/>
            <a:ext cx="45719" cy="45719"/>
          </a:xfrm>
          <a:prstGeom prst="ellipse">
            <a:avLst/>
          </a:prstGeom>
          <a:solidFill>
            <a:srgbClr val="B3516D"/>
          </a:solidFill>
          <a:ln w="28575">
            <a:noFill/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>
          <a:xfrm rot="16200000">
            <a:off x="3842385" y="1488798"/>
            <a:ext cx="45719" cy="45719"/>
          </a:xfrm>
          <a:prstGeom prst="ellipse">
            <a:avLst/>
          </a:prstGeom>
          <a:solidFill>
            <a:srgbClr val="B3516D"/>
          </a:solidFill>
          <a:ln w="28575">
            <a:noFill/>
            <a:headEnd type="none" w="med" len="med"/>
            <a:tailEnd type="triangle" w="med" len="med"/>
          </a:ln>
          <a:effectLst>
            <a:outerShdw blurRad="50800" dist="12700" dir="4380000" sx="96000" sy="96000" algn="t" rotWithShape="0">
              <a:prstClr val="black">
                <a:alpha val="6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07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44" y="225851"/>
            <a:ext cx="9433223" cy="1748960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115824" y="1724946"/>
            <a:ext cx="11846230" cy="2076472"/>
            <a:chOff x="177815" y="2167105"/>
            <a:chExt cx="12314591" cy="2158569"/>
          </a:xfrm>
        </p:grpSpPr>
        <p:sp>
          <p:nvSpPr>
            <p:cNvPr id="27" name="Rectangle 26"/>
            <p:cNvSpPr/>
            <p:nvPr/>
          </p:nvSpPr>
          <p:spPr>
            <a:xfrm>
              <a:off x="10545979" y="2167105"/>
              <a:ext cx="1946427" cy="2146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sx="102000" sy="102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521779" y="2167105"/>
              <a:ext cx="1946427" cy="2146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sx="102000" sy="102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358926" y="2173349"/>
              <a:ext cx="1946427" cy="2146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sx="102000" sy="102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377439" y="2179374"/>
              <a:ext cx="1946427" cy="2146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sx="102000" sy="102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203834" y="2179374"/>
              <a:ext cx="1946427" cy="2146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sx="102000" sy="102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77815" y="2179374"/>
              <a:ext cx="1946427" cy="2146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sx="102000" sy="102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2546" b="3887"/>
            <a:stretch/>
          </p:blipFill>
          <p:spPr>
            <a:xfrm>
              <a:off x="334673" y="2222650"/>
              <a:ext cx="1649869" cy="205974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2" r="1076" b="4242"/>
            <a:stretch/>
          </p:blipFill>
          <p:spPr>
            <a:xfrm>
              <a:off x="2331606" y="2255521"/>
              <a:ext cx="1718971" cy="202211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5" t="701" r="5611"/>
            <a:stretch/>
          </p:blipFill>
          <p:spPr>
            <a:xfrm>
              <a:off x="6674494" y="2229089"/>
              <a:ext cx="1312326" cy="204497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8" t="573" r="10794"/>
            <a:stretch/>
          </p:blipFill>
          <p:spPr>
            <a:xfrm>
              <a:off x="4730496" y="2220596"/>
              <a:ext cx="1213382" cy="205062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87" t="696" r="6892" b="1258"/>
            <a:stretch/>
          </p:blipFill>
          <p:spPr>
            <a:xfrm>
              <a:off x="10963351" y="2461113"/>
              <a:ext cx="1190915" cy="159475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7" t="4493" r="6019" b="1748"/>
            <a:stretch/>
          </p:blipFill>
          <p:spPr>
            <a:xfrm>
              <a:off x="8924544" y="2525590"/>
              <a:ext cx="1185257" cy="1534345"/>
            </a:xfrm>
            <a:prstGeom prst="rect">
              <a:avLst/>
            </a:prstGeom>
          </p:spPr>
        </p:pic>
      </p:grpSp>
      <p:sp>
        <p:nvSpPr>
          <p:cNvPr id="54" name="Rectangle 53"/>
          <p:cNvSpPr/>
          <p:nvPr/>
        </p:nvSpPr>
        <p:spPr>
          <a:xfrm>
            <a:off x="10130206" y="4472765"/>
            <a:ext cx="1874520" cy="20670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sx="101000" sy="101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8183667" y="4473858"/>
            <a:ext cx="1874520" cy="20670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sx="101000" sy="101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6088556" y="4476217"/>
            <a:ext cx="1874520" cy="20670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sx="101000" sy="101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4137006" y="4476217"/>
            <a:ext cx="1874520" cy="20670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sx="101000" sy="101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033246" y="4474961"/>
            <a:ext cx="1874520" cy="20670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sx="101000" sy="101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2" r="1076" b="12263"/>
          <a:stretch/>
        </p:blipFill>
        <p:spPr>
          <a:xfrm>
            <a:off x="2059329" y="4545933"/>
            <a:ext cx="1849017" cy="198994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" t="701" r="5611" b="11569"/>
          <a:stretch/>
        </p:blipFill>
        <p:spPr>
          <a:xfrm>
            <a:off x="6290918" y="4587953"/>
            <a:ext cx="1411608" cy="194339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8" t="572" r="10794" b="11159"/>
          <a:stretch/>
        </p:blipFill>
        <p:spPr>
          <a:xfrm>
            <a:off x="4424791" y="4572201"/>
            <a:ext cx="1305179" cy="195820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7" t="696" r="6892" b="12233"/>
          <a:stretch/>
        </p:blipFill>
        <p:spPr>
          <a:xfrm>
            <a:off x="10404481" y="5002567"/>
            <a:ext cx="1281012" cy="152340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7" t="4493" r="6019" b="12580"/>
          <a:stretch/>
        </p:blipFill>
        <p:spPr>
          <a:xfrm>
            <a:off x="8530362" y="5071616"/>
            <a:ext cx="1274926" cy="1459728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84451" y="4476218"/>
            <a:ext cx="1874520" cy="20670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sx="101000" sy="101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10"/>
          <a:srcRect b="2279"/>
          <a:stretch/>
        </p:blipFill>
        <p:spPr>
          <a:xfrm>
            <a:off x="134853" y="4517089"/>
            <a:ext cx="1810828" cy="201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01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11" t="1221" r="9035" b="3222"/>
          <a:stretch/>
        </p:blipFill>
        <p:spPr>
          <a:xfrm>
            <a:off x="68964" y="167641"/>
            <a:ext cx="3298785" cy="655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8" t="1374" r="8579" b="3404"/>
          <a:stretch/>
        </p:blipFill>
        <p:spPr>
          <a:xfrm>
            <a:off x="7830949" y="175260"/>
            <a:ext cx="3275635" cy="65303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6014" t="422" r="9028" b="666"/>
          <a:stretch/>
        </p:blipFill>
        <p:spPr>
          <a:xfrm>
            <a:off x="4024778" y="175260"/>
            <a:ext cx="3348585" cy="65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95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 169"/>
          <p:cNvSpPr/>
          <p:nvPr/>
        </p:nvSpPr>
        <p:spPr>
          <a:xfrm>
            <a:off x="0" y="-4486"/>
            <a:ext cx="8023860" cy="4516374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stCxn id="170" idx="2"/>
            <a:endCxn id="170" idx="0"/>
          </p:cNvCxnSpPr>
          <p:nvPr/>
        </p:nvCxnSpPr>
        <p:spPr>
          <a:xfrm flipV="1">
            <a:off x="4011930" y="-4486"/>
            <a:ext cx="0" cy="4516374"/>
          </a:xfrm>
          <a:prstGeom prst="line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2" name="Oval 101"/>
          <p:cNvSpPr/>
          <p:nvPr/>
        </p:nvSpPr>
        <p:spPr>
          <a:xfrm>
            <a:off x="796505" y="565366"/>
            <a:ext cx="2598036" cy="2598036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766386" y="1624942"/>
            <a:ext cx="2598036" cy="2598036"/>
          </a:xfrm>
          <a:prstGeom prst="ellipse">
            <a:avLst/>
          </a:prstGeom>
          <a:noFill/>
          <a:ln w="57150">
            <a:solidFill>
              <a:srgbClr val="90C2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1974308" y="489712"/>
            <a:ext cx="151305" cy="1513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1980214" y="3087750"/>
            <a:ext cx="151305" cy="1513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1735803" y="508466"/>
            <a:ext cx="151305" cy="1513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1319074" y="683613"/>
            <a:ext cx="151305" cy="151305"/>
          </a:xfrm>
          <a:prstGeom prst="ellipse">
            <a:avLst/>
          </a:prstGeom>
          <a:solidFill>
            <a:srgbClr val="D99A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983165" y="1007962"/>
            <a:ext cx="151305" cy="151305"/>
          </a:xfrm>
          <a:prstGeom prst="ellipse">
            <a:avLst/>
          </a:prstGeom>
          <a:solidFill>
            <a:srgbClr val="D99A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1734978" y="3064228"/>
            <a:ext cx="151305" cy="1513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1539979" y="2998761"/>
            <a:ext cx="151305" cy="151305"/>
          </a:xfrm>
          <a:prstGeom prst="ellipse">
            <a:avLst/>
          </a:prstGeom>
          <a:solidFill>
            <a:srgbClr val="D99A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1330250" y="2885959"/>
            <a:ext cx="151305" cy="151305"/>
          </a:xfrm>
          <a:prstGeom prst="ellipse">
            <a:avLst/>
          </a:prstGeom>
          <a:solidFill>
            <a:srgbClr val="D99A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1132557" y="2748474"/>
            <a:ext cx="151305" cy="151305"/>
          </a:xfrm>
          <a:prstGeom prst="ellipse">
            <a:avLst/>
          </a:prstGeom>
          <a:solidFill>
            <a:srgbClr val="D99A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963222" y="2554055"/>
            <a:ext cx="151305" cy="151305"/>
          </a:xfrm>
          <a:prstGeom prst="ellipse">
            <a:avLst/>
          </a:prstGeom>
          <a:solidFill>
            <a:srgbClr val="D99A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849636" y="2350618"/>
            <a:ext cx="151305" cy="151305"/>
          </a:xfrm>
          <a:prstGeom prst="ellipse">
            <a:avLst/>
          </a:prstGeom>
          <a:solidFill>
            <a:srgbClr val="D99A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774173" y="2125375"/>
            <a:ext cx="151305" cy="151305"/>
          </a:xfrm>
          <a:prstGeom prst="ellipse">
            <a:avLst/>
          </a:prstGeom>
          <a:solidFill>
            <a:srgbClr val="D99A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724866" y="1900216"/>
            <a:ext cx="151305" cy="151305"/>
          </a:xfrm>
          <a:prstGeom prst="ellipse">
            <a:avLst/>
          </a:prstGeom>
          <a:solidFill>
            <a:srgbClr val="D99A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721248" y="1679959"/>
            <a:ext cx="151305" cy="151305"/>
          </a:xfrm>
          <a:prstGeom prst="ellipse">
            <a:avLst/>
          </a:prstGeom>
          <a:solidFill>
            <a:srgbClr val="D99A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764446" y="1442209"/>
            <a:ext cx="151305" cy="151305"/>
          </a:xfrm>
          <a:prstGeom prst="ellipse">
            <a:avLst/>
          </a:prstGeom>
          <a:solidFill>
            <a:srgbClr val="D99A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848049" y="1209276"/>
            <a:ext cx="151305" cy="151305"/>
          </a:xfrm>
          <a:prstGeom prst="ellipse">
            <a:avLst/>
          </a:prstGeom>
          <a:solidFill>
            <a:srgbClr val="D99A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Arrow Connector 141"/>
          <p:cNvCxnSpPr/>
          <p:nvPr/>
        </p:nvCxnSpPr>
        <p:spPr>
          <a:xfrm>
            <a:off x="739016" y="660188"/>
            <a:ext cx="2656807" cy="0"/>
          </a:xfrm>
          <a:prstGeom prst="straightConnector1">
            <a:avLst/>
          </a:prstGeom>
          <a:ln w="28575">
            <a:solidFill>
              <a:srgbClr val="3D8377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>
            <a:off x="1565199" y="659771"/>
            <a:ext cx="731362" cy="963362"/>
          </a:xfrm>
          <a:prstGeom prst="line">
            <a:avLst/>
          </a:prstGeom>
          <a:noFill/>
          <a:ln w="28575">
            <a:solidFill>
              <a:srgbClr val="EFBFA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5" name="Oval 154"/>
          <p:cNvSpPr/>
          <p:nvPr/>
        </p:nvSpPr>
        <p:spPr>
          <a:xfrm>
            <a:off x="1153572" y="830150"/>
            <a:ext cx="151305" cy="151305"/>
          </a:xfrm>
          <a:prstGeom prst="ellipse">
            <a:avLst/>
          </a:prstGeom>
          <a:solidFill>
            <a:srgbClr val="D99A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" name="Straight Connector 211"/>
          <p:cNvCxnSpPr/>
          <p:nvPr/>
        </p:nvCxnSpPr>
        <p:spPr>
          <a:xfrm>
            <a:off x="2310298" y="644311"/>
            <a:ext cx="0" cy="1029912"/>
          </a:xfrm>
          <a:prstGeom prst="line">
            <a:avLst/>
          </a:prstGeom>
          <a:ln w="28575">
            <a:solidFill>
              <a:srgbClr val="B3516D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Oval 217"/>
          <p:cNvSpPr/>
          <p:nvPr/>
        </p:nvSpPr>
        <p:spPr>
          <a:xfrm>
            <a:off x="1497748" y="582628"/>
            <a:ext cx="151305" cy="151305"/>
          </a:xfrm>
          <a:prstGeom prst="ellipse">
            <a:avLst/>
          </a:prstGeom>
          <a:solidFill>
            <a:srgbClr val="B35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Box 228"/>
              <p:cNvSpPr txBox="1"/>
              <p:nvPr/>
            </p:nvSpPr>
            <p:spPr>
              <a:xfrm>
                <a:off x="1338820" y="191420"/>
                <a:ext cx="317856" cy="4814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5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9" name="TextBox 2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820" y="191420"/>
                <a:ext cx="317856" cy="48147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TextBox 229"/>
              <p:cNvSpPr txBox="1"/>
              <p:nvPr/>
            </p:nvSpPr>
            <p:spPr>
              <a:xfrm>
                <a:off x="2268150" y="1659406"/>
                <a:ext cx="432127" cy="4814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5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0" name="TextBox 2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150" y="1659406"/>
                <a:ext cx="432127" cy="48147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TextBox 230"/>
              <p:cNvSpPr txBox="1"/>
              <p:nvPr/>
            </p:nvSpPr>
            <p:spPr>
              <a:xfrm>
                <a:off x="2354050" y="957809"/>
                <a:ext cx="260328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5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1" name="TextBox 2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050" y="957809"/>
                <a:ext cx="260328" cy="38472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TextBox 236"/>
              <p:cNvSpPr txBox="1"/>
              <p:nvPr/>
            </p:nvSpPr>
            <p:spPr>
              <a:xfrm>
                <a:off x="3067926" y="233755"/>
                <a:ext cx="296496" cy="3847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5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i="0" dirty="0"/>
              </a:p>
            </p:txBody>
          </p:sp>
        </mc:Choice>
        <mc:Fallback xmlns="">
          <p:sp>
            <p:nvSpPr>
              <p:cNvPr id="237" name="TextBox 2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926" y="233755"/>
                <a:ext cx="296496" cy="38472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6" name="Oval 265"/>
          <p:cNvSpPr/>
          <p:nvPr/>
        </p:nvSpPr>
        <p:spPr>
          <a:xfrm>
            <a:off x="2247662" y="1593514"/>
            <a:ext cx="151305" cy="151305"/>
          </a:xfrm>
          <a:prstGeom prst="ellipse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45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roup 343"/>
          <p:cNvGrpSpPr/>
          <p:nvPr/>
        </p:nvGrpSpPr>
        <p:grpSpPr>
          <a:xfrm>
            <a:off x="3455305" y="327596"/>
            <a:ext cx="4518077" cy="3950583"/>
            <a:chOff x="3455305" y="327596"/>
            <a:chExt cx="4518077" cy="3950583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3832069" y="2326984"/>
              <a:ext cx="204861" cy="26719"/>
            </a:xfrm>
            <a:prstGeom prst="line">
              <a:avLst/>
            </a:prstGeom>
            <a:noFill/>
            <a:ln w="38100">
              <a:solidFill>
                <a:srgbClr val="EFBFA9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832069" y="2517919"/>
              <a:ext cx="2543040" cy="779433"/>
            </a:xfrm>
            <a:prstGeom prst="line">
              <a:avLst/>
            </a:prstGeom>
            <a:noFill/>
            <a:ln w="28575">
              <a:solidFill>
                <a:srgbClr val="90C2A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/>
                <p:cNvSpPr txBox="1"/>
                <p:nvPr/>
              </p:nvSpPr>
              <p:spPr>
                <a:xfrm>
                  <a:off x="3457093" y="327596"/>
                  <a:ext cx="350737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700" b="0" i="1">
                      <a:solidFill>
                        <a:srgbClr val="34454C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5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79" name="Text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7093" y="327596"/>
                  <a:ext cx="350737" cy="38472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Connector 41"/>
            <p:cNvCxnSpPr/>
            <p:nvPr/>
          </p:nvCxnSpPr>
          <p:spPr>
            <a:xfrm>
              <a:off x="3847610" y="2514381"/>
              <a:ext cx="4079494" cy="32784"/>
            </a:xfrm>
            <a:prstGeom prst="line">
              <a:avLst/>
            </a:prstGeom>
            <a:noFill/>
            <a:ln w="28575">
              <a:solidFill>
                <a:srgbClr val="90C2A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3818857" y="576981"/>
              <a:ext cx="2553378" cy="2727251"/>
            </a:xfrm>
            <a:prstGeom prst="line">
              <a:avLst/>
            </a:prstGeom>
            <a:noFill/>
            <a:ln w="57150">
              <a:solidFill>
                <a:srgbClr val="90C2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3818857" y="560664"/>
              <a:ext cx="4108247" cy="2000480"/>
            </a:xfrm>
            <a:prstGeom prst="line">
              <a:avLst/>
            </a:prstGeom>
            <a:noFill/>
            <a:ln w="57150">
              <a:solidFill>
                <a:srgbClr val="3D83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3818857" y="536888"/>
              <a:ext cx="570931" cy="3647220"/>
            </a:xfrm>
            <a:prstGeom prst="line">
              <a:avLst/>
            </a:prstGeom>
            <a:noFill/>
            <a:ln w="57150">
              <a:solidFill>
                <a:srgbClr val="3D83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3773799" y="493399"/>
              <a:ext cx="147620" cy="147620"/>
            </a:xfrm>
            <a:prstGeom prst="ellipse">
              <a:avLst/>
            </a:prstGeom>
            <a:solidFill>
              <a:srgbClr val="3D83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3455305" y="2413130"/>
                  <a:ext cx="382669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500" b="0" i="1">
                      <a:solidFill>
                        <a:srgbClr val="34454C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5305" y="2413130"/>
                  <a:ext cx="382669" cy="38472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3773799" y="3818951"/>
                  <a:ext cx="493404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500" b="0" i="1">
                      <a:solidFill>
                        <a:srgbClr val="34454C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3799" y="3818951"/>
                  <a:ext cx="493404" cy="3847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/>
                <p:cNvSpPr txBox="1"/>
                <p:nvPr/>
              </p:nvSpPr>
              <p:spPr>
                <a:xfrm>
                  <a:off x="7479978" y="1961532"/>
                  <a:ext cx="493404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500" b="0" i="1">
                      <a:solidFill>
                        <a:srgbClr val="34454C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TextBox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9978" y="1961532"/>
                  <a:ext cx="493404" cy="3847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/>
                <p:cNvSpPr txBox="1"/>
                <p:nvPr/>
              </p:nvSpPr>
              <p:spPr>
                <a:xfrm>
                  <a:off x="6325705" y="3193175"/>
                  <a:ext cx="231474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500" b="0" i="1">
                      <a:solidFill>
                        <a:srgbClr val="34454C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TextBox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5705" y="3193175"/>
                  <a:ext cx="231474" cy="3847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Connector 68"/>
            <p:cNvCxnSpPr/>
            <p:nvPr/>
          </p:nvCxnSpPr>
          <p:spPr>
            <a:xfrm flipH="1">
              <a:off x="5905985" y="3220282"/>
              <a:ext cx="210334" cy="97684"/>
            </a:xfrm>
            <a:prstGeom prst="line">
              <a:avLst/>
            </a:prstGeom>
            <a:noFill/>
            <a:ln w="38100">
              <a:solidFill>
                <a:srgbClr val="EFBFA9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5931211" y="3316745"/>
              <a:ext cx="246120" cy="62331"/>
            </a:xfrm>
            <a:prstGeom prst="line">
              <a:avLst/>
            </a:prstGeom>
            <a:noFill/>
            <a:ln w="38100">
              <a:solidFill>
                <a:srgbClr val="EFBFA9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4389788" y="2547902"/>
              <a:ext cx="3537316" cy="1675268"/>
            </a:xfrm>
            <a:prstGeom prst="line">
              <a:avLst/>
            </a:prstGeom>
            <a:noFill/>
            <a:ln w="57150">
              <a:solidFill>
                <a:srgbClr val="3D83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8" name="Arc 27"/>
            <p:cNvSpPr/>
            <p:nvPr/>
          </p:nvSpPr>
          <p:spPr>
            <a:xfrm rot="15311890">
              <a:off x="5826401" y="2883112"/>
              <a:ext cx="516898" cy="512138"/>
            </a:xfrm>
            <a:prstGeom prst="arc">
              <a:avLst>
                <a:gd name="adj1" fmla="val 17093023"/>
                <a:gd name="adj2" fmla="val 0"/>
              </a:avLst>
            </a:prstGeom>
            <a:noFill/>
            <a:ln w="38100">
              <a:solidFill>
                <a:srgbClr val="EFBFA9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5520568" y="2591664"/>
                  <a:ext cx="320911" cy="4483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700" b="0" i="1">
                      <a:solidFill>
                        <a:srgbClr val="34454C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mtClean="0">
                            <a:solidFill>
                              <a:srgbClr val="EFBFA9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dirty="0">
                    <a:solidFill>
                      <a:srgbClr val="EFBFA9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0568" y="2591664"/>
                  <a:ext cx="320911" cy="44836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4941403" y="3454474"/>
                  <a:ext cx="181716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500" b="0" i="1">
                      <a:solidFill>
                        <a:srgbClr val="34454C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1403" y="3454474"/>
                  <a:ext cx="181716" cy="38472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Connector 24"/>
            <p:cNvCxnSpPr/>
            <p:nvPr/>
          </p:nvCxnSpPr>
          <p:spPr>
            <a:xfrm flipH="1">
              <a:off x="5165505" y="3314742"/>
              <a:ext cx="1140992" cy="544044"/>
            </a:xfrm>
            <a:prstGeom prst="line">
              <a:avLst/>
            </a:prstGeom>
            <a:noFill/>
            <a:ln w="57150">
              <a:solidFill>
                <a:srgbClr val="D99A8F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2" name="Oval 61"/>
            <p:cNvSpPr>
              <a:spLocks noChangeAspect="1"/>
            </p:cNvSpPr>
            <p:nvPr/>
          </p:nvSpPr>
          <p:spPr>
            <a:xfrm>
              <a:off x="7821870" y="2476003"/>
              <a:ext cx="147620" cy="147620"/>
            </a:xfrm>
            <a:prstGeom prst="ellipse">
              <a:avLst/>
            </a:prstGeom>
            <a:solidFill>
              <a:srgbClr val="3D83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5518290" y="2391219"/>
              <a:ext cx="806909" cy="860379"/>
            </a:xfrm>
            <a:prstGeom prst="line">
              <a:avLst/>
            </a:prstGeom>
            <a:noFill/>
            <a:ln w="57150">
              <a:solidFill>
                <a:srgbClr val="D99A8F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5711534" y="2104945"/>
                  <a:ext cx="256224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500" b="0" i="1">
                      <a:solidFill>
                        <a:srgbClr val="34454C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1534" y="2104945"/>
                  <a:ext cx="256224" cy="38472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Connector 30"/>
            <p:cNvCxnSpPr/>
            <p:nvPr/>
          </p:nvCxnSpPr>
          <p:spPr>
            <a:xfrm flipH="1" flipV="1">
              <a:off x="5164553" y="2921096"/>
              <a:ext cx="1115947" cy="339671"/>
            </a:xfrm>
            <a:prstGeom prst="line">
              <a:avLst/>
            </a:prstGeom>
            <a:noFill/>
            <a:ln w="57150">
              <a:solidFill>
                <a:srgbClr val="B3516D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5025482" y="2887318"/>
                  <a:ext cx="271548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500" b="0" i="1">
                      <a:solidFill>
                        <a:srgbClr val="34454C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5482" y="2887318"/>
                  <a:ext cx="271548" cy="38472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Connector 31"/>
            <p:cNvCxnSpPr/>
            <p:nvPr/>
          </p:nvCxnSpPr>
          <p:spPr>
            <a:xfrm flipH="1">
              <a:off x="6349113" y="2320123"/>
              <a:ext cx="710047" cy="970133"/>
            </a:xfrm>
            <a:prstGeom prst="line">
              <a:avLst/>
            </a:prstGeom>
            <a:noFill/>
            <a:ln w="57150">
              <a:solidFill>
                <a:srgbClr val="D99A8F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6663414" y="2128923"/>
                  <a:ext cx="253916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500" b="0" i="1">
                      <a:solidFill>
                        <a:srgbClr val="34454C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3414" y="2128923"/>
                  <a:ext cx="253916" cy="384721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Connector 37"/>
            <p:cNvCxnSpPr/>
            <p:nvPr/>
          </p:nvCxnSpPr>
          <p:spPr>
            <a:xfrm>
              <a:off x="4024866" y="2339518"/>
              <a:ext cx="0" cy="261722"/>
            </a:xfrm>
            <a:prstGeom prst="line">
              <a:avLst/>
            </a:prstGeom>
            <a:noFill/>
            <a:ln w="38100">
              <a:solidFill>
                <a:srgbClr val="EFBFA9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3821395" y="536888"/>
              <a:ext cx="26214" cy="1988535"/>
            </a:xfrm>
            <a:prstGeom prst="line">
              <a:avLst/>
            </a:prstGeom>
            <a:noFill/>
            <a:ln w="57150">
              <a:solidFill>
                <a:srgbClr val="3D83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3847610" y="2509867"/>
              <a:ext cx="533929" cy="1674241"/>
            </a:xfrm>
            <a:prstGeom prst="line">
              <a:avLst/>
            </a:prstGeom>
            <a:noFill/>
            <a:ln w="57150">
              <a:solidFill>
                <a:srgbClr val="3D83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5" name="Oval 134"/>
            <p:cNvSpPr>
              <a:spLocks noChangeAspect="1"/>
            </p:cNvSpPr>
            <p:nvPr/>
          </p:nvSpPr>
          <p:spPr>
            <a:xfrm>
              <a:off x="6247914" y="3215558"/>
              <a:ext cx="147620" cy="147620"/>
            </a:xfrm>
            <a:prstGeom prst="ellipse">
              <a:avLst/>
            </a:prstGeom>
            <a:solidFill>
              <a:srgbClr val="3D837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>
              <a:spLocks noChangeAspect="1"/>
            </p:cNvSpPr>
            <p:nvPr/>
          </p:nvSpPr>
          <p:spPr>
            <a:xfrm>
              <a:off x="3784896" y="2453620"/>
              <a:ext cx="147620" cy="147620"/>
            </a:xfrm>
            <a:prstGeom prst="ellipse">
              <a:avLst/>
            </a:prstGeom>
            <a:solidFill>
              <a:srgbClr val="B35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>
              <a:spLocks noChangeAspect="1"/>
            </p:cNvSpPr>
            <p:nvPr/>
          </p:nvSpPr>
          <p:spPr>
            <a:xfrm>
              <a:off x="4328776" y="4130559"/>
              <a:ext cx="147620" cy="147620"/>
            </a:xfrm>
            <a:prstGeom prst="ellipse">
              <a:avLst/>
            </a:prstGeom>
            <a:solidFill>
              <a:srgbClr val="3D83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6" name="Rectangle 155"/>
          <p:cNvSpPr/>
          <p:nvPr/>
        </p:nvSpPr>
        <p:spPr>
          <a:xfrm>
            <a:off x="0" y="-4486"/>
            <a:ext cx="8023860" cy="4516374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0" name="Group 309"/>
          <p:cNvGrpSpPr/>
          <p:nvPr/>
        </p:nvGrpSpPr>
        <p:grpSpPr>
          <a:xfrm>
            <a:off x="96695" y="424550"/>
            <a:ext cx="2911879" cy="3829936"/>
            <a:chOff x="3482205" y="1169450"/>
            <a:chExt cx="2911879" cy="38299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1" name="TextBox 310"/>
                <p:cNvSpPr txBox="1"/>
                <p:nvPr/>
              </p:nvSpPr>
              <p:spPr>
                <a:xfrm>
                  <a:off x="4370589" y="3706235"/>
                  <a:ext cx="350737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solidFill>
                        <a:srgbClr val="34454C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5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311" name="TextBox 3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0589" y="3706235"/>
                  <a:ext cx="350737" cy="384721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2" name="TextBox 311"/>
                <p:cNvSpPr txBox="1"/>
                <p:nvPr/>
              </p:nvSpPr>
              <p:spPr>
                <a:xfrm>
                  <a:off x="5647354" y="1497406"/>
                  <a:ext cx="358175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500" b="0" i="1">
                      <a:solidFill>
                        <a:srgbClr val="34454C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2" name="TextBox 3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7354" y="1497406"/>
                  <a:ext cx="358175" cy="384721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3" name="TextBox 312"/>
                <p:cNvSpPr txBox="1"/>
                <p:nvPr/>
              </p:nvSpPr>
              <p:spPr>
                <a:xfrm>
                  <a:off x="3600568" y="1673799"/>
                  <a:ext cx="253979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500" b="0" i="1">
                      <a:solidFill>
                        <a:srgbClr val="34454C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3" name="TextBox 3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0568" y="1673799"/>
                  <a:ext cx="253979" cy="384721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4" name="TextBox 313"/>
                <p:cNvSpPr txBox="1"/>
                <p:nvPr/>
              </p:nvSpPr>
              <p:spPr>
                <a:xfrm>
                  <a:off x="5409847" y="2417327"/>
                  <a:ext cx="204993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500" b="0" i="1">
                      <a:solidFill>
                        <a:srgbClr val="34454C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4" name="TextBox 3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9847" y="2417327"/>
                  <a:ext cx="204993" cy="384721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5" name="TextBox 314"/>
                <p:cNvSpPr txBox="1"/>
                <p:nvPr/>
              </p:nvSpPr>
              <p:spPr>
                <a:xfrm>
                  <a:off x="5067847" y="2960683"/>
                  <a:ext cx="224613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500" b="0" i="1">
                      <a:solidFill>
                        <a:srgbClr val="34454C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5" name="TextBox 3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7847" y="2960683"/>
                  <a:ext cx="224613" cy="384721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6" name="TextBox 315"/>
                <p:cNvSpPr txBox="1"/>
                <p:nvPr/>
              </p:nvSpPr>
              <p:spPr>
                <a:xfrm>
                  <a:off x="4529069" y="2530578"/>
                  <a:ext cx="255518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500" b="0" i="1">
                      <a:solidFill>
                        <a:srgbClr val="34454C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6" name="TextBox 3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9069" y="2530578"/>
                  <a:ext cx="255518" cy="384721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7" name="TextBox 316"/>
                <p:cNvSpPr txBox="1"/>
                <p:nvPr/>
              </p:nvSpPr>
              <p:spPr>
                <a:xfrm>
                  <a:off x="4048626" y="2093596"/>
                  <a:ext cx="253339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500" b="0" i="1">
                      <a:solidFill>
                        <a:srgbClr val="34454C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7" name="TextBox 3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8626" y="2093596"/>
                  <a:ext cx="253339" cy="384721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8" name="TextBox 317"/>
                <p:cNvSpPr txBox="1"/>
                <p:nvPr/>
              </p:nvSpPr>
              <p:spPr>
                <a:xfrm>
                  <a:off x="5234212" y="2710474"/>
                  <a:ext cx="256159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500" b="0" i="1">
                      <a:solidFill>
                        <a:srgbClr val="34454C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mtClean="0">
                            <a:solidFill>
                              <a:srgbClr val="3D8377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en-US" dirty="0">
                    <a:solidFill>
                      <a:srgbClr val="3D8377"/>
                    </a:solidFill>
                  </a:endParaRPr>
                </a:p>
              </p:txBody>
            </p:sp>
          </mc:Choice>
          <mc:Fallback xmlns="">
            <p:sp>
              <p:nvSpPr>
                <p:cNvPr id="318" name="TextBox 3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4212" y="2710474"/>
                  <a:ext cx="256159" cy="384721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9" name="TextBox 318"/>
                <p:cNvSpPr txBox="1"/>
                <p:nvPr/>
              </p:nvSpPr>
              <p:spPr>
                <a:xfrm>
                  <a:off x="4806362" y="2779331"/>
                  <a:ext cx="247440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500" b="0" i="1">
                      <a:solidFill>
                        <a:srgbClr val="34454C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mtClean="0">
                            <a:solidFill>
                              <a:srgbClr val="B3516D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en-US" dirty="0">
                    <a:solidFill>
                      <a:srgbClr val="B3516D"/>
                    </a:solidFill>
                  </a:endParaRPr>
                </a:p>
              </p:txBody>
            </p:sp>
          </mc:Choice>
          <mc:Fallback xmlns="">
            <p:sp>
              <p:nvSpPr>
                <p:cNvPr id="319" name="TextBox 3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6362" y="2779331"/>
                  <a:ext cx="247440" cy="384721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0" name="TextBox 319"/>
                <p:cNvSpPr txBox="1"/>
                <p:nvPr/>
              </p:nvSpPr>
              <p:spPr>
                <a:xfrm>
                  <a:off x="4914838" y="2107471"/>
                  <a:ext cx="310021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500" b="0" i="1">
                      <a:solidFill>
                        <a:srgbClr val="34454C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mtClean="0">
                            <a:solidFill>
                              <a:srgbClr val="EFBFA9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dirty="0">
                    <a:solidFill>
                      <a:srgbClr val="EFBFA9"/>
                    </a:solidFill>
                  </a:endParaRPr>
                </a:p>
              </p:txBody>
            </p:sp>
          </mc:Choice>
          <mc:Fallback xmlns="">
            <p:sp>
              <p:nvSpPr>
                <p:cNvPr id="320" name="TextBox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4838" y="2107471"/>
                  <a:ext cx="310021" cy="384721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1" name="Straight Connector 320"/>
            <p:cNvCxnSpPr/>
            <p:nvPr/>
          </p:nvCxnSpPr>
          <p:spPr>
            <a:xfrm rot="17988725" flipH="1">
              <a:off x="4243530" y="1661598"/>
              <a:ext cx="287661" cy="1326429"/>
            </a:xfrm>
            <a:prstGeom prst="line">
              <a:avLst/>
            </a:prstGeom>
            <a:noFill/>
            <a:ln w="57150">
              <a:solidFill>
                <a:srgbClr val="D99A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2" name="Straight Connector 321"/>
            <p:cNvCxnSpPr/>
            <p:nvPr/>
          </p:nvCxnSpPr>
          <p:spPr>
            <a:xfrm rot="17988725" flipH="1">
              <a:off x="5436009" y="1406728"/>
              <a:ext cx="134108" cy="618384"/>
            </a:xfrm>
            <a:prstGeom prst="line">
              <a:avLst/>
            </a:prstGeom>
            <a:noFill/>
            <a:ln w="57150">
              <a:solidFill>
                <a:srgbClr val="D99A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3" name="Straight Connector 322"/>
            <p:cNvCxnSpPr/>
            <p:nvPr/>
          </p:nvCxnSpPr>
          <p:spPr>
            <a:xfrm rot="17988725" flipV="1">
              <a:off x="4086886" y="2863965"/>
              <a:ext cx="2257254" cy="9651"/>
            </a:xfrm>
            <a:prstGeom prst="line">
              <a:avLst/>
            </a:prstGeom>
            <a:noFill/>
            <a:ln w="28575">
              <a:solidFill>
                <a:srgbClr val="90C2A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4" name="Straight Connector 323"/>
            <p:cNvCxnSpPr/>
            <p:nvPr/>
          </p:nvCxnSpPr>
          <p:spPr>
            <a:xfrm rot="17988725">
              <a:off x="3944050" y="2380770"/>
              <a:ext cx="2108446" cy="569461"/>
            </a:xfrm>
            <a:prstGeom prst="line">
              <a:avLst/>
            </a:prstGeom>
            <a:noFill/>
            <a:ln w="57150">
              <a:solidFill>
                <a:srgbClr val="EFB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5" name="Straight Connector 324"/>
            <p:cNvCxnSpPr/>
            <p:nvPr/>
          </p:nvCxnSpPr>
          <p:spPr>
            <a:xfrm rot="17988725">
              <a:off x="4587445" y="1447348"/>
              <a:ext cx="0" cy="1652680"/>
            </a:xfrm>
            <a:prstGeom prst="line">
              <a:avLst/>
            </a:prstGeom>
            <a:noFill/>
            <a:ln w="28575">
              <a:solidFill>
                <a:srgbClr val="90C2A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6" name="Straight Connector 325"/>
            <p:cNvCxnSpPr/>
            <p:nvPr/>
          </p:nvCxnSpPr>
          <p:spPr>
            <a:xfrm rot="17988725" flipH="1">
              <a:off x="4969376" y="2739751"/>
              <a:ext cx="56135" cy="258852"/>
            </a:xfrm>
            <a:prstGeom prst="line">
              <a:avLst/>
            </a:prstGeom>
            <a:noFill/>
            <a:ln w="57150">
              <a:solidFill>
                <a:srgbClr val="B351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7" name="Straight Connector 326"/>
            <p:cNvCxnSpPr/>
            <p:nvPr/>
          </p:nvCxnSpPr>
          <p:spPr>
            <a:xfrm rot="17988725">
              <a:off x="5094994" y="2813385"/>
              <a:ext cx="295501" cy="0"/>
            </a:xfrm>
            <a:prstGeom prst="line">
              <a:avLst/>
            </a:prstGeom>
            <a:noFill/>
            <a:ln w="57150">
              <a:solidFill>
                <a:srgbClr val="3D83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28" name="Oval 327"/>
            <p:cNvSpPr/>
            <p:nvPr/>
          </p:nvSpPr>
          <p:spPr>
            <a:xfrm rot="17988725">
              <a:off x="5685314" y="1859761"/>
              <a:ext cx="137765" cy="137765"/>
            </a:xfrm>
            <a:prstGeom prst="ellipse">
              <a:avLst/>
            </a:prstGeom>
            <a:solidFill>
              <a:srgbClr val="3D83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Oval 328"/>
            <p:cNvSpPr/>
            <p:nvPr/>
          </p:nvSpPr>
          <p:spPr>
            <a:xfrm rot="17988725">
              <a:off x="3851311" y="1825778"/>
              <a:ext cx="137765" cy="137765"/>
            </a:xfrm>
            <a:prstGeom prst="ellipse">
              <a:avLst/>
            </a:prstGeom>
            <a:solidFill>
              <a:srgbClr val="B35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Oval 329"/>
            <p:cNvSpPr/>
            <p:nvPr/>
          </p:nvSpPr>
          <p:spPr>
            <a:xfrm rot="17988725">
              <a:off x="4825984" y="2704023"/>
              <a:ext cx="137765" cy="137765"/>
            </a:xfrm>
            <a:prstGeom prst="ellipse">
              <a:avLst/>
            </a:prstGeom>
            <a:solidFill>
              <a:srgbClr val="3D83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Oval 330"/>
            <p:cNvSpPr/>
            <p:nvPr/>
          </p:nvSpPr>
          <p:spPr>
            <a:xfrm rot="17988725">
              <a:off x="5066538" y="2923923"/>
              <a:ext cx="137765" cy="137765"/>
            </a:xfrm>
            <a:prstGeom prst="ellipse">
              <a:avLst/>
            </a:prstGeom>
            <a:solidFill>
              <a:srgbClr val="B35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Oval 331"/>
            <p:cNvSpPr/>
            <p:nvPr/>
          </p:nvSpPr>
          <p:spPr>
            <a:xfrm rot="17988725">
              <a:off x="5240805" y="2621938"/>
              <a:ext cx="137765" cy="137765"/>
            </a:xfrm>
            <a:prstGeom prst="ellipse">
              <a:avLst/>
            </a:prstGeom>
            <a:solidFill>
              <a:srgbClr val="3D83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3" name="Straight Connector 332"/>
            <p:cNvCxnSpPr/>
            <p:nvPr/>
          </p:nvCxnSpPr>
          <p:spPr>
            <a:xfrm rot="17988725" flipH="1">
              <a:off x="4091091" y="2861162"/>
              <a:ext cx="260760" cy="1177119"/>
            </a:xfrm>
            <a:prstGeom prst="line">
              <a:avLst/>
            </a:prstGeom>
            <a:noFill/>
            <a:ln w="57150">
              <a:solidFill>
                <a:srgbClr val="D99A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 rot="17988725">
              <a:off x="3455912" y="1965676"/>
              <a:ext cx="2170825" cy="578374"/>
            </a:xfrm>
            <a:prstGeom prst="line">
              <a:avLst/>
            </a:prstGeom>
            <a:noFill/>
            <a:ln w="57150">
              <a:solidFill>
                <a:srgbClr val="3D83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35" name="Oval 334"/>
            <p:cNvSpPr/>
            <p:nvPr/>
          </p:nvSpPr>
          <p:spPr>
            <a:xfrm rot="17988725">
              <a:off x="4370070" y="2289640"/>
              <a:ext cx="137765" cy="137765"/>
            </a:xfrm>
            <a:prstGeom prst="ellipse">
              <a:avLst/>
            </a:prstGeom>
            <a:solidFill>
              <a:srgbClr val="B35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Arc 335"/>
            <p:cNvSpPr>
              <a:spLocks noChangeAspect="1"/>
            </p:cNvSpPr>
            <p:nvPr/>
          </p:nvSpPr>
          <p:spPr>
            <a:xfrm rot="11507679">
              <a:off x="5143322" y="1282694"/>
              <a:ext cx="1250762" cy="1250762"/>
            </a:xfrm>
            <a:prstGeom prst="arc">
              <a:avLst>
                <a:gd name="adj1" fmla="val 1715470"/>
                <a:gd name="adj2" fmla="val 11244138"/>
              </a:avLst>
            </a:prstGeom>
            <a:ln w="57150">
              <a:solidFill>
                <a:srgbClr val="3D83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7" name="Straight Connector 336"/>
            <p:cNvCxnSpPr/>
            <p:nvPr/>
          </p:nvCxnSpPr>
          <p:spPr>
            <a:xfrm rot="17988725" flipV="1">
              <a:off x="5066240" y="2846267"/>
              <a:ext cx="2047780" cy="539803"/>
            </a:xfrm>
            <a:prstGeom prst="line">
              <a:avLst/>
            </a:prstGeom>
            <a:noFill/>
            <a:ln w="57150">
              <a:solidFill>
                <a:srgbClr val="3D83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38" name="Oval 337"/>
            <p:cNvSpPr/>
            <p:nvPr/>
          </p:nvSpPr>
          <p:spPr>
            <a:xfrm rot="17988725">
              <a:off x="4584190" y="3765739"/>
              <a:ext cx="137765" cy="137765"/>
            </a:xfrm>
            <a:prstGeom prst="ellipse">
              <a:avLst/>
            </a:prstGeom>
            <a:solidFill>
              <a:srgbClr val="3D83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Arc 338"/>
            <p:cNvSpPr>
              <a:spLocks noChangeAspect="1"/>
            </p:cNvSpPr>
            <p:nvPr/>
          </p:nvSpPr>
          <p:spPr>
            <a:xfrm rot="11507679">
              <a:off x="3482205" y="2619659"/>
              <a:ext cx="2379727" cy="2379727"/>
            </a:xfrm>
            <a:prstGeom prst="arc">
              <a:avLst>
                <a:gd name="adj1" fmla="val 10956568"/>
                <a:gd name="adj2" fmla="val 1766378"/>
              </a:avLst>
            </a:prstGeom>
            <a:ln w="57150">
              <a:solidFill>
                <a:srgbClr val="3D83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/>
            <p:cNvSpPr/>
            <p:nvPr/>
          </p:nvSpPr>
          <p:spPr>
            <a:xfrm rot="17988725">
              <a:off x="4075571" y="3238414"/>
              <a:ext cx="1160332" cy="1160459"/>
            </a:xfrm>
            <a:prstGeom prst="ellipse">
              <a:avLst/>
            </a:prstGeom>
            <a:noFill/>
            <a:ln w="38100">
              <a:solidFill>
                <a:srgbClr val="90C2A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94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Connector 65"/>
          <p:cNvCxnSpPr/>
          <p:nvPr/>
        </p:nvCxnSpPr>
        <p:spPr>
          <a:xfrm flipH="1">
            <a:off x="6074187" y="2775316"/>
            <a:ext cx="1109366" cy="2346628"/>
          </a:xfrm>
          <a:prstGeom prst="line">
            <a:avLst/>
          </a:prstGeom>
          <a:noFill/>
          <a:ln w="57150">
            <a:solidFill>
              <a:srgbClr val="90C2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6588" y="3488517"/>
            <a:ext cx="1722543" cy="791167"/>
          </a:xfrm>
          <a:prstGeom prst="line">
            <a:avLst/>
          </a:prstGeom>
          <a:noFill/>
          <a:ln w="38100">
            <a:solidFill>
              <a:srgbClr val="D99A8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2704802" y="2914822"/>
            <a:ext cx="1659217" cy="2278839"/>
          </a:xfrm>
          <a:prstGeom prst="line">
            <a:avLst/>
          </a:prstGeom>
          <a:noFill/>
          <a:ln w="57150">
            <a:solidFill>
              <a:srgbClr val="90C2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578113" y="2243663"/>
            <a:ext cx="2820893" cy="256846"/>
          </a:xfrm>
          <a:prstGeom prst="line">
            <a:avLst/>
          </a:prstGeom>
          <a:noFill/>
          <a:ln w="57150">
            <a:solidFill>
              <a:srgbClr val="90C2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Connector 15"/>
          <p:cNvCxnSpPr>
            <a:endCxn id="63" idx="0"/>
          </p:cNvCxnSpPr>
          <p:nvPr/>
        </p:nvCxnSpPr>
        <p:spPr>
          <a:xfrm>
            <a:off x="3754419" y="1240650"/>
            <a:ext cx="2644588" cy="408639"/>
          </a:xfrm>
          <a:prstGeom prst="line">
            <a:avLst/>
          </a:prstGeom>
          <a:noFill/>
          <a:ln w="57150">
            <a:solidFill>
              <a:srgbClr val="90C2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Oval 25"/>
          <p:cNvSpPr/>
          <p:nvPr/>
        </p:nvSpPr>
        <p:spPr>
          <a:xfrm>
            <a:off x="2485915" y="1221079"/>
            <a:ext cx="2103120" cy="2103120"/>
          </a:xfrm>
          <a:prstGeom prst="ellipse">
            <a:avLst/>
          </a:prstGeom>
          <a:noFill/>
          <a:ln w="57150">
            <a:solidFill>
              <a:srgbClr val="3D83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532850" y="2183288"/>
            <a:ext cx="137160" cy="137160"/>
          </a:xfrm>
          <a:prstGeom prst="ellipse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3266932" y="1733275"/>
                <a:ext cx="379398" cy="415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7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6932" y="1733275"/>
                <a:ext cx="379398" cy="4154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Oval 61"/>
          <p:cNvSpPr/>
          <p:nvPr/>
        </p:nvSpPr>
        <p:spPr>
          <a:xfrm>
            <a:off x="4189953" y="3599006"/>
            <a:ext cx="2020795" cy="2020795"/>
          </a:xfrm>
          <a:prstGeom prst="ellipse">
            <a:avLst/>
          </a:prstGeom>
          <a:noFill/>
          <a:ln w="57150">
            <a:solidFill>
              <a:srgbClr val="3D83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5561840" y="1649289"/>
            <a:ext cx="1674333" cy="1674333"/>
          </a:xfrm>
          <a:prstGeom prst="ellipse">
            <a:avLst/>
          </a:prstGeom>
          <a:noFill/>
          <a:ln w="57150">
            <a:solidFill>
              <a:srgbClr val="3D83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/>
          <p:cNvCxnSpPr>
            <a:stCxn id="59" idx="5"/>
            <a:endCxn id="82" idx="5"/>
          </p:cNvCxnSpPr>
          <p:nvPr/>
        </p:nvCxnSpPr>
        <p:spPr>
          <a:xfrm>
            <a:off x="3649923" y="2300361"/>
            <a:ext cx="1598920" cy="2357535"/>
          </a:xfrm>
          <a:prstGeom prst="line">
            <a:avLst/>
          </a:prstGeom>
          <a:noFill/>
          <a:ln w="57150">
            <a:solidFill>
              <a:srgbClr val="90C2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2" name="Oval 81"/>
          <p:cNvSpPr/>
          <p:nvPr/>
        </p:nvSpPr>
        <p:spPr>
          <a:xfrm>
            <a:off x="5131770" y="4540823"/>
            <a:ext cx="137160" cy="137160"/>
          </a:xfrm>
          <a:prstGeom prst="ellipse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/>
          <p:cNvCxnSpPr>
            <a:stCxn id="82" idx="7"/>
          </p:cNvCxnSpPr>
          <p:nvPr/>
        </p:nvCxnSpPr>
        <p:spPr>
          <a:xfrm flipV="1">
            <a:off x="5248843" y="2540908"/>
            <a:ext cx="1119600" cy="2020002"/>
          </a:xfrm>
          <a:prstGeom prst="line">
            <a:avLst/>
          </a:prstGeom>
          <a:noFill/>
          <a:ln w="57150">
            <a:solidFill>
              <a:srgbClr val="90C2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5768957" y="1966092"/>
                <a:ext cx="1287788" cy="415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7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7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sz="27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7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700" b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8957" y="1966092"/>
                <a:ext cx="1287788" cy="4154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7665248" y="4004059"/>
                <a:ext cx="273536" cy="415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248" y="4004059"/>
                <a:ext cx="273536" cy="4154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/>
          <p:cNvCxnSpPr>
            <a:stCxn id="64" idx="5"/>
            <a:endCxn id="87" idx="1"/>
          </p:cNvCxnSpPr>
          <p:nvPr/>
        </p:nvCxnSpPr>
        <p:spPr>
          <a:xfrm>
            <a:off x="6438534" y="2549873"/>
            <a:ext cx="1051035" cy="1658926"/>
          </a:xfrm>
          <a:prstGeom prst="line">
            <a:avLst/>
          </a:prstGeom>
          <a:noFill/>
          <a:ln w="38100">
            <a:solidFill>
              <a:srgbClr val="D99A8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4" name="Oval 93"/>
          <p:cNvSpPr/>
          <p:nvPr/>
        </p:nvSpPr>
        <p:spPr>
          <a:xfrm>
            <a:off x="5782798" y="3418538"/>
            <a:ext cx="137160" cy="137160"/>
          </a:xfrm>
          <a:prstGeom prst="ellipse">
            <a:avLst/>
          </a:prstGeom>
          <a:solidFill>
            <a:srgbClr val="B35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5322143" y="3016697"/>
                <a:ext cx="534890" cy="415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7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700" b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143" y="3016697"/>
                <a:ext cx="534890" cy="4154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/>
          <p:cNvSpPr/>
          <p:nvPr/>
        </p:nvSpPr>
        <p:spPr>
          <a:xfrm>
            <a:off x="11075174" y="1523093"/>
            <a:ext cx="767275" cy="406621"/>
          </a:xfrm>
          <a:prstGeom prst="rect">
            <a:avLst/>
          </a:prstGeom>
          <a:solidFill>
            <a:srgbClr val="EFB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>
            <a:off x="11075175" y="208483"/>
            <a:ext cx="767275" cy="0"/>
          </a:xfrm>
          <a:prstGeom prst="line">
            <a:avLst/>
          </a:prstGeom>
          <a:noFill/>
          <a:ln w="57150">
            <a:solidFill>
              <a:srgbClr val="3D83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1075174" y="327575"/>
            <a:ext cx="767275" cy="0"/>
          </a:xfrm>
          <a:prstGeom prst="line">
            <a:avLst/>
          </a:prstGeom>
          <a:noFill/>
          <a:ln w="57150">
            <a:solidFill>
              <a:srgbClr val="C45C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" name="Rectangle 44"/>
          <p:cNvSpPr/>
          <p:nvPr/>
        </p:nvSpPr>
        <p:spPr>
          <a:xfrm>
            <a:off x="11075174" y="979382"/>
            <a:ext cx="767275" cy="406621"/>
          </a:xfrm>
          <a:prstGeom prst="rect">
            <a:avLst/>
          </a:prstGeom>
          <a:solidFill>
            <a:srgbClr val="90C2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1075172" y="2066804"/>
            <a:ext cx="767275" cy="406621"/>
          </a:xfrm>
          <a:prstGeom prst="rect">
            <a:avLst/>
          </a:prstGeom>
          <a:solidFill>
            <a:srgbClr val="D99A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11075172" y="446668"/>
            <a:ext cx="767275" cy="406621"/>
          </a:xfrm>
          <a:prstGeom prst="rect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6"/>
          <a:srcRect l="10121" t="12422" r="15625" b="2845"/>
          <a:stretch/>
        </p:blipFill>
        <p:spPr>
          <a:xfrm>
            <a:off x="10471255" y="3272295"/>
            <a:ext cx="1640892" cy="1969994"/>
          </a:xfrm>
          <a:prstGeom prst="rect">
            <a:avLst/>
          </a:prstGeom>
          <a:solidFill>
            <a:srgbClr val="C6625A"/>
          </a:solidFill>
        </p:spPr>
      </p:pic>
      <p:sp>
        <p:nvSpPr>
          <p:cNvPr id="64" name="Oval 63"/>
          <p:cNvSpPr/>
          <p:nvPr/>
        </p:nvSpPr>
        <p:spPr>
          <a:xfrm>
            <a:off x="6321461" y="2432800"/>
            <a:ext cx="137160" cy="137160"/>
          </a:xfrm>
          <a:prstGeom prst="ellipse">
            <a:avLst/>
          </a:prstGeom>
          <a:solidFill>
            <a:srgbClr val="B35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7469482" y="4188712"/>
            <a:ext cx="137160" cy="137160"/>
          </a:xfrm>
          <a:prstGeom prst="ellipse">
            <a:avLst/>
          </a:prstGeom>
          <a:solidFill>
            <a:srgbClr val="B35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1075172" y="2635526"/>
            <a:ext cx="767275" cy="406621"/>
          </a:xfrm>
          <a:prstGeom prst="rect">
            <a:avLst/>
          </a:prstGeom>
          <a:solidFill>
            <a:srgbClr val="B35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4887014" y="4500241"/>
                <a:ext cx="387414" cy="415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7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014" y="4500241"/>
                <a:ext cx="387414" cy="41549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328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" name="Straight Connector 129"/>
          <p:cNvCxnSpPr/>
          <p:nvPr/>
        </p:nvCxnSpPr>
        <p:spPr>
          <a:xfrm flipV="1">
            <a:off x="9235440" y="-721360"/>
            <a:ext cx="0" cy="802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110675" y="632987"/>
            <a:ext cx="2663871" cy="25005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sx="101000" sy="101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74607" y="631783"/>
            <a:ext cx="1786055" cy="25005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sx="101000" sy="101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463871" y="3791891"/>
            <a:ext cx="1914613" cy="25005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sx="101000" sy="101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135555" y="631782"/>
            <a:ext cx="1828721" cy="25005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sx="101000" sy="101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553378" y="3791891"/>
            <a:ext cx="3507168" cy="25005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sx="101000" sy="101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941155" y="630991"/>
            <a:ext cx="2102201" cy="25005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sx="101000" sy="101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74607" y="3791891"/>
            <a:ext cx="3098931" cy="25005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sx="101000" sy="101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24" y="732029"/>
            <a:ext cx="1364420" cy="228783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/>
          <a:srcRect l="13857" t="2796" r="2529"/>
          <a:stretch/>
        </p:blipFill>
        <p:spPr>
          <a:xfrm>
            <a:off x="2318042" y="840298"/>
            <a:ext cx="1575443" cy="2066656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271662" y="750251"/>
            <a:ext cx="2327257" cy="2320382"/>
            <a:chOff x="2523784" y="4623597"/>
            <a:chExt cx="3935443" cy="3923818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818" t="11128" r="34125" b="17774"/>
            <a:stretch/>
          </p:blipFill>
          <p:spPr>
            <a:xfrm>
              <a:off x="2523784" y="4646747"/>
              <a:ext cx="1979271" cy="3900668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02" t="10707" r="34441" b="17986"/>
            <a:stretch/>
          </p:blipFill>
          <p:spPr>
            <a:xfrm>
              <a:off x="4479904" y="4623597"/>
              <a:ext cx="1979323" cy="3912243"/>
            </a:xfrm>
            <a:prstGeom prst="rect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>
            <a:off x="3538825" y="3791891"/>
            <a:ext cx="1672573" cy="2367315"/>
            <a:chOff x="15919631" y="-791744"/>
            <a:chExt cx="7087058" cy="10030833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2000" contrast="10000"/>
                      </a14:imgEffect>
                    </a14:imgLayer>
                  </a14:imgProps>
                </a:ext>
              </a:extLst>
            </a:blip>
            <a:srcRect l="55918" t="26922" b="3301"/>
            <a:stretch/>
          </p:blipFill>
          <p:spPr>
            <a:xfrm>
              <a:off x="15919631" y="3892077"/>
              <a:ext cx="7087058" cy="534701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2000" contrast="10000"/>
                      </a14:imgEffect>
                    </a14:imgLayer>
                  </a14:imgProps>
                </a:ext>
              </a:extLst>
            </a:blip>
            <a:srcRect t="21500" r="49148" b="10512"/>
            <a:stretch/>
          </p:blipFill>
          <p:spPr>
            <a:xfrm>
              <a:off x="16037169" y="-791744"/>
              <a:ext cx="6851982" cy="4366621"/>
            </a:xfrm>
            <a:prstGeom prst="rect">
              <a:avLst/>
            </a:prstGeom>
          </p:spPr>
        </p:pic>
      </p:grpSp>
      <p:grpSp>
        <p:nvGrpSpPr>
          <p:cNvPr id="42" name="Group 41"/>
          <p:cNvGrpSpPr/>
          <p:nvPr/>
        </p:nvGrpSpPr>
        <p:grpSpPr>
          <a:xfrm>
            <a:off x="244844" y="4011000"/>
            <a:ext cx="2954649" cy="2125263"/>
            <a:chOff x="7692012" y="3112274"/>
            <a:chExt cx="2473718" cy="1779332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8"/>
            <a:srcRect l="8531" t="2896" r="8239" b="4044"/>
            <a:stretch/>
          </p:blipFill>
          <p:spPr>
            <a:xfrm>
              <a:off x="8689777" y="3112274"/>
              <a:ext cx="1475953" cy="1779332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9"/>
            <a:srcRect l="11305" t="24969" r="10830" b="11400"/>
            <a:stretch/>
          </p:blipFill>
          <p:spPr>
            <a:xfrm>
              <a:off x="7692012" y="3796755"/>
              <a:ext cx="1052189" cy="987181"/>
            </a:xfrm>
            <a:prstGeom prst="rect">
              <a:avLst/>
            </a:prstGeom>
          </p:spPr>
        </p:pic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4183" y="726019"/>
            <a:ext cx="1973058" cy="2205671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V="1">
            <a:off x="9235440" y="-721360"/>
            <a:ext cx="0" cy="802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3" t="1818" r="5165" b="5953"/>
          <a:stretch/>
        </p:blipFill>
        <p:spPr>
          <a:xfrm>
            <a:off x="8015911" y="4436424"/>
            <a:ext cx="1045227" cy="1798403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1" t="1864" r="8664" b="7828"/>
          <a:stretch/>
        </p:blipFill>
        <p:spPr>
          <a:xfrm>
            <a:off x="7263924" y="3800264"/>
            <a:ext cx="873927" cy="1505578"/>
          </a:xfrm>
          <a:prstGeom prst="rect">
            <a:avLst/>
          </a:prstGeom>
          <a:effectLst>
            <a:glow>
              <a:schemeClr val="bg1">
                <a:alpha val="85000"/>
              </a:schemeClr>
            </a:glow>
          </a:effectLst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5" t="2669" r="3180" b="1616"/>
          <a:stretch/>
        </p:blipFill>
        <p:spPr>
          <a:xfrm>
            <a:off x="6447960" y="4530231"/>
            <a:ext cx="1057208" cy="1712216"/>
          </a:xfrm>
          <a:prstGeom prst="rect">
            <a:avLst/>
          </a:prstGeom>
          <a:effectLst>
            <a:glow>
              <a:schemeClr val="bg1">
                <a:alpha val="85000"/>
              </a:schemeClr>
            </a:glow>
          </a:effectLst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5" t="4792" r="2745" b="2475"/>
          <a:stretch/>
        </p:blipFill>
        <p:spPr>
          <a:xfrm>
            <a:off x="5589560" y="3832301"/>
            <a:ext cx="975035" cy="1582237"/>
          </a:xfrm>
          <a:prstGeom prst="rect">
            <a:avLst/>
          </a:prstGeom>
          <a:effectLst>
            <a:glow>
              <a:schemeClr val="bg1">
                <a:alpha val="8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46795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Straight Connector 137"/>
          <p:cNvCxnSpPr/>
          <p:nvPr/>
        </p:nvCxnSpPr>
        <p:spPr>
          <a:xfrm>
            <a:off x="6955312" y="3456108"/>
            <a:ext cx="518908" cy="361954"/>
          </a:xfrm>
          <a:prstGeom prst="line">
            <a:avLst/>
          </a:prstGeom>
          <a:noFill/>
          <a:ln w="28575">
            <a:solidFill>
              <a:srgbClr val="EFBFA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4" name="Straight Connector 143"/>
          <p:cNvCxnSpPr>
            <a:endCxn id="156" idx="2"/>
          </p:cNvCxnSpPr>
          <p:nvPr/>
        </p:nvCxnSpPr>
        <p:spPr>
          <a:xfrm flipH="1">
            <a:off x="6409549" y="3457936"/>
            <a:ext cx="560353" cy="930277"/>
          </a:xfrm>
          <a:prstGeom prst="line">
            <a:avLst/>
          </a:prstGeom>
          <a:noFill/>
          <a:ln w="28575" cmpd="sng">
            <a:solidFill>
              <a:srgbClr val="D99A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5" name="Oval 144"/>
          <p:cNvSpPr/>
          <p:nvPr/>
        </p:nvSpPr>
        <p:spPr>
          <a:xfrm rot="16200000">
            <a:off x="6902968" y="3409714"/>
            <a:ext cx="123289" cy="123290"/>
          </a:xfrm>
          <a:prstGeom prst="ellipse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6761894" y="3004605"/>
                <a:ext cx="387862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5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1894" y="3004605"/>
                <a:ext cx="387862" cy="38472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6022263" y="3894201"/>
                <a:ext cx="385362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5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263" y="3894201"/>
                <a:ext cx="385362" cy="38472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Straight Connector 113"/>
          <p:cNvCxnSpPr/>
          <p:nvPr/>
        </p:nvCxnSpPr>
        <p:spPr>
          <a:xfrm flipH="1">
            <a:off x="4447575" y="3604707"/>
            <a:ext cx="784255" cy="343677"/>
          </a:xfrm>
          <a:prstGeom prst="line">
            <a:avLst/>
          </a:prstGeom>
          <a:noFill/>
          <a:ln w="28575" cmpd="sng">
            <a:solidFill>
              <a:srgbClr val="D99A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/>
              <p:cNvSpPr txBox="1"/>
              <p:nvPr/>
            </p:nvSpPr>
            <p:spPr>
              <a:xfrm>
                <a:off x="4235414" y="3451539"/>
                <a:ext cx="381450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5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5" name="TextBox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414" y="3451539"/>
                <a:ext cx="381450" cy="38472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/>
              <p:cNvSpPr txBox="1"/>
              <p:nvPr/>
            </p:nvSpPr>
            <p:spPr>
              <a:xfrm>
                <a:off x="5206371" y="3161689"/>
                <a:ext cx="437131" cy="436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7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116" name="TextBox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371" y="3161689"/>
                <a:ext cx="437131" cy="43618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Arrow Connector 77"/>
          <p:cNvCxnSpPr/>
          <p:nvPr/>
        </p:nvCxnSpPr>
        <p:spPr>
          <a:xfrm>
            <a:off x="118336" y="4362034"/>
            <a:ext cx="3126748" cy="0"/>
          </a:xfrm>
          <a:prstGeom prst="straightConnector1">
            <a:avLst/>
          </a:prstGeom>
          <a:ln w="57150">
            <a:solidFill>
              <a:srgbClr val="3D83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854878" y="1942196"/>
            <a:ext cx="484597" cy="121594"/>
          </a:xfrm>
          <a:prstGeom prst="line">
            <a:avLst/>
          </a:prstGeom>
          <a:noFill/>
          <a:ln w="28575" cmpd="sng">
            <a:solidFill>
              <a:srgbClr val="D99A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Straight Connector 31"/>
          <p:cNvCxnSpPr>
            <a:stCxn id="119" idx="0"/>
          </p:cNvCxnSpPr>
          <p:nvPr/>
        </p:nvCxnSpPr>
        <p:spPr>
          <a:xfrm flipH="1" flipV="1">
            <a:off x="6413416" y="268129"/>
            <a:ext cx="2413" cy="4120078"/>
          </a:xfrm>
          <a:prstGeom prst="line">
            <a:avLst/>
          </a:prstGeom>
          <a:noFill/>
          <a:ln w="28575">
            <a:solidFill>
              <a:srgbClr val="90C2A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5163472" y="836076"/>
            <a:ext cx="514283" cy="1910723"/>
          </a:xfrm>
          <a:prstGeom prst="line">
            <a:avLst/>
          </a:prstGeom>
          <a:noFill/>
          <a:ln w="57150">
            <a:solidFill>
              <a:srgbClr val="3D83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7151847" y="836076"/>
            <a:ext cx="498512" cy="1891129"/>
          </a:xfrm>
          <a:prstGeom prst="line">
            <a:avLst/>
          </a:prstGeom>
          <a:noFill/>
          <a:ln w="57150">
            <a:solidFill>
              <a:srgbClr val="90C2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6427853" y="799022"/>
            <a:ext cx="719284" cy="197472"/>
          </a:xfrm>
          <a:prstGeom prst="line">
            <a:avLst/>
          </a:prstGeom>
          <a:noFill/>
          <a:ln w="28575">
            <a:solidFill>
              <a:srgbClr val="3D837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6417910" y="2744368"/>
            <a:ext cx="1262257" cy="344791"/>
          </a:xfrm>
          <a:prstGeom prst="line">
            <a:avLst/>
          </a:prstGeom>
          <a:noFill/>
          <a:ln w="28575">
            <a:solidFill>
              <a:srgbClr val="3D837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8" name="Oval 97"/>
          <p:cNvSpPr/>
          <p:nvPr/>
        </p:nvSpPr>
        <p:spPr>
          <a:xfrm rot="16200000">
            <a:off x="4811773" y="1880972"/>
            <a:ext cx="140128" cy="140129"/>
          </a:xfrm>
          <a:prstGeom prst="ellipse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/>
          <p:cNvCxnSpPr/>
          <p:nvPr/>
        </p:nvCxnSpPr>
        <p:spPr>
          <a:xfrm>
            <a:off x="5160983" y="2780605"/>
            <a:ext cx="1227935" cy="308110"/>
          </a:xfrm>
          <a:prstGeom prst="line">
            <a:avLst/>
          </a:prstGeom>
          <a:noFill/>
          <a:ln w="28575" cmpd="sng">
            <a:solidFill>
              <a:srgbClr val="3D837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9" name="Straight Connector 108"/>
          <p:cNvCxnSpPr>
            <a:cxnSpLocks noChangeAspect="1"/>
          </p:cNvCxnSpPr>
          <p:nvPr/>
        </p:nvCxnSpPr>
        <p:spPr>
          <a:xfrm>
            <a:off x="5724064" y="836687"/>
            <a:ext cx="692067" cy="173652"/>
          </a:xfrm>
          <a:prstGeom prst="line">
            <a:avLst/>
          </a:prstGeom>
          <a:noFill/>
          <a:ln w="28575" cmpd="sng">
            <a:solidFill>
              <a:srgbClr val="3D837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5450691" y="1699816"/>
            <a:ext cx="1552990" cy="389672"/>
          </a:xfrm>
          <a:prstGeom prst="line">
            <a:avLst/>
          </a:prstGeom>
          <a:noFill/>
          <a:ln w="28575" cmpd="sng">
            <a:solidFill>
              <a:srgbClr val="D99A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9" name="Oval 128"/>
          <p:cNvSpPr/>
          <p:nvPr/>
        </p:nvSpPr>
        <p:spPr>
          <a:xfrm rot="16200000">
            <a:off x="5376512" y="1626436"/>
            <a:ext cx="140128" cy="140129"/>
          </a:xfrm>
          <a:prstGeom prst="ellipse">
            <a:avLst/>
          </a:prstGeom>
          <a:solidFill>
            <a:srgbClr val="B35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 rot="16200000">
            <a:off x="5278017" y="1997693"/>
            <a:ext cx="140128" cy="140129"/>
          </a:xfrm>
          <a:prstGeom prst="ellipse">
            <a:avLst/>
          </a:prstGeom>
          <a:solidFill>
            <a:srgbClr val="B35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Connector 131"/>
          <p:cNvCxnSpPr/>
          <p:nvPr/>
        </p:nvCxnSpPr>
        <p:spPr>
          <a:xfrm flipV="1">
            <a:off x="6983476" y="1965000"/>
            <a:ext cx="435676" cy="119611"/>
          </a:xfrm>
          <a:prstGeom prst="line">
            <a:avLst/>
          </a:prstGeom>
          <a:noFill/>
          <a:ln w="28575">
            <a:solidFill>
              <a:srgbClr val="EFBFA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7" name="Oval 136"/>
          <p:cNvSpPr/>
          <p:nvPr/>
        </p:nvSpPr>
        <p:spPr>
          <a:xfrm rot="16200000">
            <a:off x="6899838" y="2009857"/>
            <a:ext cx="140128" cy="140129"/>
          </a:xfrm>
          <a:prstGeom prst="ellipse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9" name="Straight Connector 148"/>
          <p:cNvCxnSpPr/>
          <p:nvPr/>
        </p:nvCxnSpPr>
        <p:spPr>
          <a:xfrm flipV="1">
            <a:off x="7047203" y="125455"/>
            <a:ext cx="620229" cy="422727"/>
          </a:xfrm>
          <a:prstGeom prst="line">
            <a:avLst/>
          </a:prstGeom>
          <a:noFill/>
          <a:ln w="28575">
            <a:solidFill>
              <a:srgbClr val="EFBFA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2" name="Arc 151"/>
          <p:cNvSpPr>
            <a:spLocks noChangeAspect="1"/>
          </p:cNvSpPr>
          <p:nvPr/>
        </p:nvSpPr>
        <p:spPr>
          <a:xfrm rot="9718954">
            <a:off x="5654963" y="257364"/>
            <a:ext cx="1516289" cy="1516289"/>
          </a:xfrm>
          <a:prstGeom prst="arc">
            <a:avLst>
              <a:gd name="adj1" fmla="val 1773401"/>
              <a:gd name="adj2" fmla="val 6443325"/>
            </a:avLst>
          </a:prstGeom>
          <a:ln w="57150">
            <a:solidFill>
              <a:srgbClr val="3D83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3" name="Straight Connector 152"/>
          <p:cNvCxnSpPr>
            <a:stCxn id="172" idx="0"/>
          </p:cNvCxnSpPr>
          <p:nvPr/>
        </p:nvCxnSpPr>
        <p:spPr>
          <a:xfrm flipV="1">
            <a:off x="6389210" y="118406"/>
            <a:ext cx="1299365" cy="139333"/>
          </a:xfrm>
          <a:prstGeom prst="line">
            <a:avLst/>
          </a:prstGeom>
          <a:noFill/>
          <a:ln w="28575" cmpd="sng">
            <a:solidFill>
              <a:srgbClr val="D99A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4" name="Oval 153"/>
          <p:cNvSpPr/>
          <p:nvPr/>
        </p:nvSpPr>
        <p:spPr>
          <a:xfrm rot="16200000">
            <a:off x="7572356" y="51179"/>
            <a:ext cx="140128" cy="140129"/>
          </a:xfrm>
          <a:prstGeom prst="ellipse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3" name="Group 162"/>
          <p:cNvGrpSpPr/>
          <p:nvPr/>
        </p:nvGrpSpPr>
        <p:grpSpPr>
          <a:xfrm>
            <a:off x="7384261" y="1900553"/>
            <a:ext cx="131081" cy="133542"/>
            <a:chOff x="3911600" y="4602627"/>
            <a:chExt cx="129309" cy="131736"/>
          </a:xfrm>
        </p:grpSpPr>
        <p:cxnSp>
          <p:nvCxnSpPr>
            <p:cNvPr id="164" name="Straight Connector 163"/>
            <p:cNvCxnSpPr/>
            <p:nvPr/>
          </p:nvCxnSpPr>
          <p:spPr>
            <a:xfrm flipV="1">
              <a:off x="3911600" y="4604928"/>
              <a:ext cx="129309" cy="127939"/>
            </a:xfrm>
            <a:prstGeom prst="line">
              <a:avLst/>
            </a:prstGeom>
            <a:noFill/>
            <a:ln w="57150">
              <a:solidFill>
                <a:srgbClr val="B351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flipH="1" flipV="1">
              <a:off x="3918857" y="4602627"/>
              <a:ext cx="122051" cy="131736"/>
            </a:xfrm>
            <a:prstGeom prst="line">
              <a:avLst/>
            </a:prstGeom>
            <a:noFill/>
            <a:ln w="57150">
              <a:solidFill>
                <a:srgbClr val="B351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72" name="Arc 171"/>
          <p:cNvSpPr>
            <a:spLocks noChangeAspect="1"/>
          </p:cNvSpPr>
          <p:nvPr/>
        </p:nvSpPr>
        <p:spPr>
          <a:xfrm rot="9718954">
            <a:off x="5654963" y="257363"/>
            <a:ext cx="1516289" cy="1516289"/>
          </a:xfrm>
          <a:prstGeom prst="arc">
            <a:avLst>
              <a:gd name="adj1" fmla="val 6372663"/>
              <a:gd name="adj2" fmla="val 11235971"/>
            </a:avLst>
          </a:prstGeom>
          <a:ln w="57150">
            <a:solidFill>
              <a:srgbClr val="90C2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5" name="Group 184"/>
          <p:cNvGrpSpPr/>
          <p:nvPr/>
        </p:nvGrpSpPr>
        <p:grpSpPr>
          <a:xfrm>
            <a:off x="6943967" y="491435"/>
            <a:ext cx="131081" cy="133542"/>
            <a:chOff x="3911600" y="4602627"/>
            <a:chExt cx="129309" cy="131736"/>
          </a:xfrm>
        </p:grpSpPr>
        <p:cxnSp>
          <p:nvCxnSpPr>
            <p:cNvPr id="186" name="Straight Connector 185"/>
            <p:cNvCxnSpPr/>
            <p:nvPr/>
          </p:nvCxnSpPr>
          <p:spPr>
            <a:xfrm flipV="1">
              <a:off x="3911600" y="4604928"/>
              <a:ext cx="129309" cy="127939"/>
            </a:xfrm>
            <a:prstGeom prst="line">
              <a:avLst/>
            </a:prstGeom>
            <a:noFill/>
            <a:ln w="57150">
              <a:solidFill>
                <a:srgbClr val="B351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flipH="1" flipV="1">
              <a:off x="3918857" y="4602627"/>
              <a:ext cx="122051" cy="131736"/>
            </a:xfrm>
            <a:prstGeom prst="line">
              <a:avLst/>
            </a:prstGeom>
            <a:noFill/>
            <a:ln w="57150">
              <a:solidFill>
                <a:srgbClr val="B351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88" name="Oval 187"/>
          <p:cNvSpPr/>
          <p:nvPr/>
        </p:nvSpPr>
        <p:spPr>
          <a:xfrm rot="16200000">
            <a:off x="6328308" y="186457"/>
            <a:ext cx="140128" cy="140129"/>
          </a:xfrm>
          <a:prstGeom prst="ellipse">
            <a:avLst/>
          </a:prstGeom>
          <a:solidFill>
            <a:srgbClr val="B35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3340" y="48768"/>
            <a:ext cx="3759040" cy="2678437"/>
            <a:chOff x="749907" y="783892"/>
            <a:chExt cx="3613641" cy="2574836"/>
          </a:xfrm>
        </p:grpSpPr>
        <p:grpSp>
          <p:nvGrpSpPr>
            <p:cNvPr id="198" name="Group 197"/>
            <p:cNvGrpSpPr/>
            <p:nvPr/>
          </p:nvGrpSpPr>
          <p:grpSpPr>
            <a:xfrm>
              <a:off x="838248" y="789639"/>
              <a:ext cx="3380340" cy="2569089"/>
              <a:chOff x="391776" y="1703776"/>
              <a:chExt cx="3380340" cy="2569089"/>
            </a:xfrm>
          </p:grpSpPr>
          <p:cxnSp>
            <p:nvCxnSpPr>
              <p:cNvPr id="62" name="Straight Connector 61"/>
              <p:cNvCxnSpPr>
                <a:stCxn id="63" idx="2"/>
                <a:endCxn id="63" idx="0"/>
              </p:cNvCxnSpPr>
              <p:nvPr/>
            </p:nvCxnSpPr>
            <p:spPr>
              <a:xfrm>
                <a:off x="2192898" y="1766818"/>
                <a:ext cx="5696" cy="2450210"/>
              </a:xfrm>
              <a:prstGeom prst="line">
                <a:avLst/>
              </a:prstGeom>
              <a:noFill/>
              <a:ln w="28575">
                <a:solidFill>
                  <a:srgbClr val="90C2AB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3" name="Arc 62"/>
              <p:cNvSpPr>
                <a:spLocks noChangeAspect="1"/>
              </p:cNvSpPr>
              <p:nvPr/>
            </p:nvSpPr>
            <p:spPr>
              <a:xfrm rot="15118954">
                <a:off x="951672" y="1766713"/>
                <a:ext cx="2450506" cy="2450505"/>
              </a:xfrm>
              <a:prstGeom prst="arc">
                <a:avLst>
                  <a:gd name="adj1" fmla="val 11820243"/>
                  <a:gd name="adj2" fmla="val 1125866"/>
                </a:avLst>
              </a:prstGeom>
              <a:ln w="57150">
                <a:solidFill>
                  <a:srgbClr val="3D837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Arc 63"/>
              <p:cNvSpPr>
                <a:spLocks noChangeAspect="1"/>
              </p:cNvSpPr>
              <p:nvPr/>
            </p:nvSpPr>
            <p:spPr>
              <a:xfrm rot="15118954">
                <a:off x="957838" y="1762603"/>
                <a:ext cx="2450506" cy="2450505"/>
              </a:xfrm>
              <a:prstGeom prst="arc">
                <a:avLst>
                  <a:gd name="adj1" fmla="val 1115517"/>
                  <a:gd name="adj2" fmla="val 11856599"/>
                </a:avLst>
              </a:prstGeom>
              <a:ln w="57150">
                <a:solidFill>
                  <a:srgbClr val="90C2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Connector 64"/>
              <p:cNvCxnSpPr/>
              <p:nvPr/>
            </p:nvCxnSpPr>
            <p:spPr>
              <a:xfrm flipH="1">
                <a:off x="3317906" y="2307140"/>
                <a:ext cx="431590" cy="192555"/>
              </a:xfrm>
              <a:prstGeom prst="line">
                <a:avLst/>
              </a:prstGeom>
              <a:noFill/>
              <a:ln w="28575" cmpd="sng">
                <a:solidFill>
                  <a:srgbClr val="EFBFA9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flipH="1" flipV="1">
                <a:off x="2470774" y="3498008"/>
                <a:ext cx="343613" cy="551477"/>
              </a:xfrm>
              <a:prstGeom prst="line">
                <a:avLst/>
              </a:prstGeom>
              <a:noFill/>
              <a:ln w="28575" cmpd="sng">
                <a:solidFill>
                  <a:srgbClr val="EFBFA9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432045" y="1991643"/>
                <a:ext cx="679960" cy="392547"/>
              </a:xfrm>
              <a:prstGeom prst="line">
                <a:avLst/>
              </a:prstGeom>
              <a:noFill/>
              <a:ln w="28575" cmpd="sng">
                <a:solidFill>
                  <a:srgbClr val="D99A8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8" name="Oval 67"/>
              <p:cNvSpPr/>
              <p:nvPr/>
            </p:nvSpPr>
            <p:spPr>
              <a:xfrm>
                <a:off x="391776" y="1943206"/>
                <a:ext cx="116223" cy="116223"/>
              </a:xfrm>
              <a:prstGeom prst="ellipse">
                <a:avLst/>
              </a:prstGeom>
              <a:solidFill>
                <a:srgbClr val="3D83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9" name="Straight Connector 68"/>
              <p:cNvCxnSpPr>
                <a:endCxn id="63" idx="2"/>
              </p:cNvCxnSpPr>
              <p:nvPr/>
            </p:nvCxnSpPr>
            <p:spPr>
              <a:xfrm flipH="1" flipV="1">
                <a:off x="2192898" y="1766818"/>
                <a:ext cx="1532620" cy="540323"/>
              </a:xfrm>
              <a:prstGeom prst="line">
                <a:avLst/>
              </a:prstGeom>
              <a:noFill/>
              <a:ln w="28575" cmpd="sng">
                <a:solidFill>
                  <a:srgbClr val="D99A8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/>
              <p:cNvCxnSpPr>
                <a:stCxn id="64" idx="2"/>
              </p:cNvCxnSpPr>
              <p:nvPr/>
            </p:nvCxnSpPr>
            <p:spPr>
              <a:xfrm flipV="1">
                <a:off x="2191803" y="3498008"/>
                <a:ext cx="286902" cy="715070"/>
              </a:xfrm>
              <a:prstGeom prst="line">
                <a:avLst/>
              </a:prstGeom>
              <a:noFill/>
              <a:ln w="28575" cmpd="sng">
                <a:solidFill>
                  <a:srgbClr val="D99A8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71" name="Oval 70"/>
              <p:cNvSpPr/>
              <p:nvPr/>
            </p:nvSpPr>
            <p:spPr>
              <a:xfrm>
                <a:off x="3655893" y="2250513"/>
                <a:ext cx="116223" cy="116223"/>
              </a:xfrm>
              <a:prstGeom prst="ellipse">
                <a:avLst/>
              </a:prstGeom>
              <a:solidFill>
                <a:srgbClr val="3D83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2421573" y="3454168"/>
                <a:ext cx="116223" cy="116223"/>
              </a:xfrm>
              <a:prstGeom prst="ellipse">
                <a:avLst/>
              </a:prstGeom>
              <a:solidFill>
                <a:srgbClr val="3D83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>
                <a:off x="3243232" y="2434778"/>
                <a:ext cx="109859" cy="111921"/>
                <a:chOff x="3911600" y="4602627"/>
                <a:chExt cx="129309" cy="131736"/>
              </a:xfrm>
            </p:grpSpPr>
            <p:cxnSp>
              <p:nvCxnSpPr>
                <p:cNvPr id="86" name="Straight Connector 85"/>
                <p:cNvCxnSpPr/>
                <p:nvPr/>
              </p:nvCxnSpPr>
              <p:spPr>
                <a:xfrm flipV="1">
                  <a:off x="3911600" y="4604928"/>
                  <a:ext cx="129309" cy="127939"/>
                </a:xfrm>
                <a:prstGeom prst="line">
                  <a:avLst/>
                </a:prstGeom>
                <a:noFill/>
                <a:ln w="57150">
                  <a:solidFill>
                    <a:srgbClr val="B3516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7" name="Straight Connector 86"/>
                <p:cNvCxnSpPr/>
                <p:nvPr/>
              </p:nvCxnSpPr>
              <p:spPr>
                <a:xfrm flipH="1" flipV="1">
                  <a:off x="3918857" y="4602627"/>
                  <a:ext cx="122051" cy="131736"/>
                </a:xfrm>
                <a:prstGeom prst="line">
                  <a:avLst/>
                </a:prstGeom>
                <a:noFill/>
                <a:ln w="57150">
                  <a:solidFill>
                    <a:srgbClr val="B3516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79" name="Group 78"/>
              <p:cNvGrpSpPr/>
              <p:nvPr/>
            </p:nvGrpSpPr>
            <p:grpSpPr>
              <a:xfrm>
                <a:off x="2751015" y="3987472"/>
                <a:ext cx="109859" cy="111921"/>
                <a:chOff x="3911600" y="4602627"/>
                <a:chExt cx="129309" cy="131736"/>
              </a:xfrm>
            </p:grpSpPr>
            <p:cxnSp>
              <p:nvCxnSpPr>
                <p:cNvPr id="84" name="Straight Connector 83"/>
                <p:cNvCxnSpPr/>
                <p:nvPr/>
              </p:nvCxnSpPr>
              <p:spPr>
                <a:xfrm flipV="1">
                  <a:off x="3911600" y="4604928"/>
                  <a:ext cx="129309" cy="127939"/>
                </a:xfrm>
                <a:prstGeom prst="line">
                  <a:avLst/>
                </a:prstGeom>
                <a:noFill/>
                <a:ln w="57150">
                  <a:solidFill>
                    <a:srgbClr val="B3516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 flipH="1" flipV="1">
                  <a:off x="3918857" y="4602627"/>
                  <a:ext cx="122051" cy="131736"/>
                </a:xfrm>
                <a:prstGeom prst="line">
                  <a:avLst/>
                </a:prstGeom>
                <a:noFill/>
                <a:ln w="57150">
                  <a:solidFill>
                    <a:srgbClr val="B3516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80" name="Oval 79"/>
              <p:cNvSpPr/>
              <p:nvPr/>
            </p:nvSpPr>
            <p:spPr>
              <a:xfrm>
                <a:off x="1053621" y="2330780"/>
                <a:ext cx="116223" cy="116223"/>
              </a:xfrm>
              <a:prstGeom prst="ellipse">
                <a:avLst/>
              </a:prstGeom>
              <a:solidFill>
                <a:srgbClr val="B351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2123004" y="1703776"/>
                <a:ext cx="116223" cy="116223"/>
              </a:xfrm>
              <a:prstGeom prst="ellipse">
                <a:avLst/>
              </a:prstGeom>
              <a:solidFill>
                <a:srgbClr val="B351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2130197" y="4156642"/>
                <a:ext cx="116223" cy="116223"/>
              </a:xfrm>
              <a:prstGeom prst="ellipse">
                <a:avLst/>
              </a:prstGeom>
              <a:solidFill>
                <a:srgbClr val="B351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749907" y="1035934"/>
                  <a:ext cx="365710" cy="3698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700" b="0" i="1">
                      <a:solidFill>
                        <a:srgbClr val="34454C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907" y="1035934"/>
                  <a:ext cx="365710" cy="36984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1564847" y="1377809"/>
                  <a:ext cx="363306" cy="3698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500" b="0" i="1">
                      <a:solidFill>
                        <a:srgbClr val="34454C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4847" y="1377809"/>
                  <a:ext cx="363306" cy="36984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/>
                <p:cNvSpPr txBox="1"/>
                <p:nvPr/>
              </p:nvSpPr>
              <p:spPr>
                <a:xfrm>
                  <a:off x="2251817" y="783892"/>
                  <a:ext cx="370456" cy="3698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500" b="0" i="1">
                      <a:solidFill>
                        <a:srgbClr val="34454C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TextBox 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1817" y="783892"/>
                  <a:ext cx="370456" cy="36984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/>
                <p:cNvSpPr txBox="1"/>
                <p:nvPr/>
              </p:nvSpPr>
              <p:spPr>
                <a:xfrm>
                  <a:off x="3990687" y="847750"/>
                  <a:ext cx="372861" cy="3698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500" b="0" i="1">
                      <a:solidFill>
                        <a:srgbClr val="34454C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9" name="TextBox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0687" y="847750"/>
                  <a:ext cx="372861" cy="36984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/>
                <p:cNvSpPr txBox="1"/>
                <p:nvPr/>
              </p:nvSpPr>
              <p:spPr>
                <a:xfrm>
                  <a:off x="2748060" y="2117207"/>
                  <a:ext cx="372861" cy="3698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500" b="0" i="1">
                      <a:solidFill>
                        <a:srgbClr val="34454C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8060" y="2117207"/>
                  <a:ext cx="372861" cy="36984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2261147" y="2805421"/>
                  <a:ext cx="370456" cy="3698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500" b="0" i="1">
                      <a:solidFill>
                        <a:srgbClr val="34454C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1147" y="2805421"/>
                  <a:ext cx="370456" cy="36984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7540803" y="96575"/>
                <a:ext cx="387863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5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803" y="96575"/>
                <a:ext cx="387863" cy="384721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6030594" y="214572"/>
                <a:ext cx="385362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5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594" y="214572"/>
                <a:ext cx="385362" cy="384721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5509062" y="1304255"/>
                <a:ext cx="385362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5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062" y="1304255"/>
                <a:ext cx="385362" cy="384721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5393378" y="1870380"/>
                <a:ext cx="385362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5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378" y="1870380"/>
                <a:ext cx="385362" cy="384721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4774064" y="1889941"/>
                <a:ext cx="385554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5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064" y="1889941"/>
                <a:ext cx="385554" cy="384721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6740942" y="1584577"/>
                <a:ext cx="387862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5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42" y="1584577"/>
                <a:ext cx="387862" cy="384721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TextBox 102"/>
          <p:cNvSpPr txBox="1"/>
          <p:nvPr/>
        </p:nvSpPr>
        <p:spPr>
          <a:xfrm>
            <a:off x="362989" y="2851087"/>
            <a:ext cx="3417282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2700" b="0" i="1">
                <a:solidFill>
                  <a:srgbClr val="34454C"/>
                </a:solidFill>
                <a:latin typeface="Cambria Math" panose="02040503050406030204" pitchFamily="18" charset="0"/>
              </a:defRPr>
            </a:lvl1pPr>
          </a:lstStyle>
          <a:p>
            <a:r>
              <a:rPr lang="en-US" sz="2200" i="0" dirty="0" smtClean="0"/>
              <a:t>query point</a:t>
            </a:r>
          </a:p>
          <a:p>
            <a:r>
              <a:rPr lang="en-US" sz="2200" i="0" dirty="0"/>
              <a:t>f</a:t>
            </a:r>
            <a:r>
              <a:rPr lang="en-US" sz="2200" i="0" dirty="0" smtClean="0"/>
              <a:t>ront-facing correspondence</a:t>
            </a:r>
          </a:p>
          <a:p>
            <a:r>
              <a:rPr lang="en-US" sz="2200" i="0" dirty="0" smtClean="0"/>
              <a:t>back-facing correspondence</a:t>
            </a:r>
            <a:endParaRPr lang="en-US" sz="2200" i="0" dirty="0"/>
          </a:p>
        </p:txBody>
      </p:sp>
      <p:sp>
        <p:nvSpPr>
          <p:cNvPr id="104" name="Oval 103"/>
          <p:cNvSpPr/>
          <p:nvPr/>
        </p:nvSpPr>
        <p:spPr>
          <a:xfrm rot="16200000">
            <a:off x="121856" y="2971638"/>
            <a:ext cx="140128" cy="140129"/>
          </a:xfrm>
          <a:prstGeom prst="ellipse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 rot="16200000">
            <a:off x="126829" y="3302567"/>
            <a:ext cx="140128" cy="140129"/>
          </a:xfrm>
          <a:prstGeom prst="ellipse">
            <a:avLst/>
          </a:prstGeom>
          <a:solidFill>
            <a:srgbClr val="B35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" name="Group 109"/>
          <p:cNvGrpSpPr/>
          <p:nvPr/>
        </p:nvGrpSpPr>
        <p:grpSpPr>
          <a:xfrm>
            <a:off x="131713" y="3650907"/>
            <a:ext cx="131081" cy="133542"/>
            <a:chOff x="3911600" y="4602627"/>
            <a:chExt cx="129309" cy="131736"/>
          </a:xfrm>
        </p:grpSpPr>
        <p:cxnSp>
          <p:nvCxnSpPr>
            <p:cNvPr id="111" name="Straight Connector 110"/>
            <p:cNvCxnSpPr/>
            <p:nvPr/>
          </p:nvCxnSpPr>
          <p:spPr>
            <a:xfrm flipV="1">
              <a:off x="3911600" y="4604928"/>
              <a:ext cx="129309" cy="127939"/>
            </a:xfrm>
            <a:prstGeom prst="line">
              <a:avLst/>
            </a:prstGeom>
            <a:noFill/>
            <a:ln w="57150">
              <a:solidFill>
                <a:srgbClr val="B351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H="1" flipV="1">
              <a:off x="3918857" y="4602627"/>
              <a:ext cx="122051" cy="131736"/>
            </a:xfrm>
            <a:prstGeom prst="line">
              <a:avLst/>
            </a:prstGeom>
            <a:noFill/>
            <a:ln w="57150">
              <a:solidFill>
                <a:srgbClr val="B351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118590" y="3987357"/>
            <a:ext cx="2679323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200" dirty="0">
                <a:solidFill>
                  <a:srgbClr val="34454C"/>
                </a:solidFill>
                <a:latin typeface="Cambria Math" panose="02040503050406030204" pitchFamily="18" charset="0"/>
              </a:rPr>
              <a:t>camera view direction</a:t>
            </a:r>
          </a:p>
        </p:txBody>
      </p:sp>
      <p:sp>
        <p:nvSpPr>
          <p:cNvPr id="117" name="Oval 116"/>
          <p:cNvSpPr/>
          <p:nvPr/>
        </p:nvSpPr>
        <p:spPr>
          <a:xfrm rot="16200000">
            <a:off x="4385060" y="3882770"/>
            <a:ext cx="140128" cy="140129"/>
          </a:xfrm>
          <a:prstGeom prst="ellipse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Arc 118"/>
          <p:cNvSpPr>
            <a:spLocks noChangeAspect="1"/>
          </p:cNvSpPr>
          <p:nvPr/>
        </p:nvSpPr>
        <p:spPr>
          <a:xfrm rot="10800000">
            <a:off x="5115873" y="1797192"/>
            <a:ext cx="2591025" cy="2591023"/>
          </a:xfrm>
          <a:prstGeom prst="arc">
            <a:avLst>
              <a:gd name="adj1" fmla="val 16188210"/>
              <a:gd name="adj2" fmla="val 979470"/>
            </a:avLst>
          </a:prstGeom>
          <a:ln w="57150">
            <a:solidFill>
              <a:srgbClr val="3D83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Arc 155"/>
          <p:cNvSpPr>
            <a:spLocks noChangeAspect="1"/>
          </p:cNvSpPr>
          <p:nvPr/>
        </p:nvSpPr>
        <p:spPr>
          <a:xfrm rot="10800000">
            <a:off x="5111506" y="1797192"/>
            <a:ext cx="2591025" cy="2591023"/>
          </a:xfrm>
          <a:prstGeom prst="arc">
            <a:avLst>
              <a:gd name="adj1" fmla="val 9749241"/>
              <a:gd name="adj2" fmla="val 16193285"/>
            </a:avLst>
          </a:prstGeom>
          <a:ln w="57150">
            <a:solidFill>
              <a:srgbClr val="90C2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7" name="Group 156"/>
          <p:cNvGrpSpPr/>
          <p:nvPr/>
        </p:nvGrpSpPr>
        <p:grpSpPr>
          <a:xfrm>
            <a:off x="7433596" y="3764386"/>
            <a:ext cx="115330" cy="117494"/>
            <a:chOff x="3911600" y="4602627"/>
            <a:chExt cx="129309" cy="131736"/>
          </a:xfrm>
        </p:grpSpPr>
        <p:cxnSp>
          <p:nvCxnSpPr>
            <p:cNvPr id="166" name="Straight Connector 165"/>
            <p:cNvCxnSpPr/>
            <p:nvPr/>
          </p:nvCxnSpPr>
          <p:spPr>
            <a:xfrm flipV="1">
              <a:off x="3911600" y="4604928"/>
              <a:ext cx="129309" cy="127939"/>
            </a:xfrm>
            <a:prstGeom prst="line">
              <a:avLst/>
            </a:prstGeom>
            <a:noFill/>
            <a:ln w="57150">
              <a:solidFill>
                <a:srgbClr val="B351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 flipH="1" flipV="1">
              <a:off x="3918857" y="4602627"/>
              <a:ext cx="122051" cy="131736"/>
            </a:xfrm>
            <a:prstGeom prst="line">
              <a:avLst/>
            </a:prstGeom>
            <a:noFill/>
            <a:ln w="57150">
              <a:solidFill>
                <a:srgbClr val="B351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8" name="Oval 167"/>
          <p:cNvSpPr/>
          <p:nvPr/>
        </p:nvSpPr>
        <p:spPr>
          <a:xfrm rot="16200000">
            <a:off x="6355272" y="4330809"/>
            <a:ext cx="123289" cy="123290"/>
          </a:xfrm>
          <a:prstGeom prst="ellipse">
            <a:avLst/>
          </a:prstGeom>
          <a:solidFill>
            <a:srgbClr val="B35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 rot="16200000">
            <a:off x="5165455" y="3546344"/>
            <a:ext cx="123289" cy="123290"/>
          </a:xfrm>
          <a:prstGeom prst="ellipse">
            <a:avLst/>
          </a:prstGeom>
          <a:solidFill>
            <a:srgbClr val="B35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0" y="-4486"/>
            <a:ext cx="8023860" cy="4516374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7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042123" y="3254313"/>
                <a:ext cx="199239" cy="3279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7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123" y="3254313"/>
                <a:ext cx="199239" cy="327911"/>
              </a:xfrm>
              <a:prstGeom prst="rect">
                <a:avLst/>
              </a:prstGeom>
              <a:blipFill rotWithShape="0">
                <a:blip r:embed="rId2"/>
                <a:stretch>
                  <a:fillRect b="-24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Connector 70"/>
          <p:cNvCxnSpPr/>
          <p:nvPr/>
        </p:nvCxnSpPr>
        <p:spPr>
          <a:xfrm>
            <a:off x="5208270" y="3309099"/>
            <a:ext cx="358032" cy="7693"/>
          </a:xfrm>
          <a:prstGeom prst="line">
            <a:avLst/>
          </a:prstGeom>
          <a:noFill/>
          <a:ln w="57150">
            <a:solidFill>
              <a:srgbClr val="D99A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4636679" y="2704318"/>
            <a:ext cx="576653" cy="609618"/>
          </a:xfrm>
          <a:prstGeom prst="line">
            <a:avLst/>
          </a:prstGeom>
          <a:noFill/>
          <a:ln w="57150">
            <a:solidFill>
              <a:srgbClr val="D99A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5" name="Oval 74"/>
          <p:cNvSpPr/>
          <p:nvPr/>
        </p:nvSpPr>
        <p:spPr>
          <a:xfrm>
            <a:off x="5154949" y="3253243"/>
            <a:ext cx="99643" cy="100800"/>
          </a:xfrm>
          <a:prstGeom prst="ellipse">
            <a:avLst/>
          </a:prstGeom>
          <a:solidFill>
            <a:srgbClr val="B35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 rot="19941810">
            <a:off x="3160981" y="1951360"/>
            <a:ext cx="4665458" cy="3050681"/>
            <a:chOff x="1522659" y="1842573"/>
            <a:chExt cx="4665458" cy="3050681"/>
          </a:xfrm>
        </p:grpSpPr>
        <p:cxnSp>
          <p:nvCxnSpPr>
            <p:cNvPr id="43" name="Straight Connector 42"/>
            <p:cNvCxnSpPr>
              <a:endCxn id="78" idx="2"/>
            </p:cNvCxnSpPr>
            <p:nvPr/>
          </p:nvCxnSpPr>
          <p:spPr>
            <a:xfrm flipV="1">
              <a:off x="3328014" y="3390552"/>
              <a:ext cx="2414400" cy="1341186"/>
            </a:xfrm>
            <a:prstGeom prst="line">
              <a:avLst/>
            </a:prstGeom>
            <a:noFill/>
            <a:ln w="57150">
              <a:solidFill>
                <a:srgbClr val="90C2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2424390" y="1857884"/>
              <a:ext cx="2783779" cy="667191"/>
            </a:xfrm>
            <a:prstGeom prst="line">
              <a:avLst/>
            </a:prstGeom>
            <a:noFill/>
            <a:ln w="57150">
              <a:solidFill>
                <a:srgbClr val="90C2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" name="Arc 52"/>
            <p:cNvSpPr/>
            <p:nvPr/>
          </p:nvSpPr>
          <p:spPr>
            <a:xfrm>
              <a:off x="1522659" y="2484854"/>
              <a:ext cx="2408400" cy="2408400"/>
            </a:xfrm>
            <a:prstGeom prst="arc">
              <a:avLst>
                <a:gd name="adj1" fmla="val 3517803"/>
                <a:gd name="adj2" fmla="val 15406905"/>
              </a:avLst>
            </a:prstGeom>
            <a:ln w="57150">
              <a:solidFill>
                <a:srgbClr val="90C2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Arc 77"/>
            <p:cNvSpPr/>
            <p:nvPr/>
          </p:nvSpPr>
          <p:spPr>
            <a:xfrm>
              <a:off x="4550117" y="1842573"/>
              <a:ext cx="1638000" cy="1638000"/>
            </a:xfrm>
            <a:prstGeom prst="arc">
              <a:avLst>
                <a:gd name="adj1" fmla="val 15358299"/>
                <a:gd name="adj2" fmla="val 3773029"/>
              </a:avLst>
            </a:prstGeom>
            <a:ln w="57150">
              <a:solidFill>
                <a:srgbClr val="90C2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2" name="Group 141"/>
          <p:cNvGrpSpPr/>
          <p:nvPr/>
        </p:nvGrpSpPr>
        <p:grpSpPr>
          <a:xfrm rot="1355711">
            <a:off x="5295270" y="2925371"/>
            <a:ext cx="3013480" cy="2411662"/>
            <a:chOff x="3767412" y="2583735"/>
            <a:chExt cx="3013480" cy="2411662"/>
          </a:xfrm>
        </p:grpSpPr>
        <p:cxnSp>
          <p:nvCxnSpPr>
            <p:cNvPr id="99" name="Straight Connector 98"/>
            <p:cNvCxnSpPr>
              <a:stCxn id="101" idx="0"/>
            </p:cNvCxnSpPr>
            <p:nvPr/>
          </p:nvCxnSpPr>
          <p:spPr>
            <a:xfrm flipH="1" flipV="1">
              <a:off x="4644603" y="2611210"/>
              <a:ext cx="1442770" cy="425244"/>
            </a:xfrm>
            <a:prstGeom prst="line">
              <a:avLst/>
            </a:prstGeom>
            <a:noFill/>
            <a:ln w="57150">
              <a:solidFill>
                <a:srgbClr val="3D83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" name="Straight Connector 99"/>
            <p:cNvCxnSpPr>
              <a:stCxn id="101" idx="2"/>
            </p:cNvCxnSpPr>
            <p:nvPr/>
          </p:nvCxnSpPr>
          <p:spPr>
            <a:xfrm flipH="1" flipV="1">
              <a:off x="3953900" y="3736876"/>
              <a:ext cx="1176616" cy="1022880"/>
            </a:xfrm>
            <a:prstGeom prst="line">
              <a:avLst/>
            </a:prstGeom>
            <a:noFill/>
            <a:ln w="57150">
              <a:solidFill>
                <a:srgbClr val="3D83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1" name="Arc 100"/>
            <p:cNvSpPr/>
            <p:nvPr/>
          </p:nvSpPr>
          <p:spPr>
            <a:xfrm rot="13763243">
              <a:off x="4772711" y="2987216"/>
              <a:ext cx="2008181" cy="2008181"/>
            </a:xfrm>
            <a:prstGeom prst="arc">
              <a:avLst>
                <a:gd name="adj1" fmla="val 3517803"/>
                <a:gd name="adj2" fmla="val 15640639"/>
              </a:avLst>
            </a:prstGeom>
            <a:ln w="57150">
              <a:solidFill>
                <a:srgbClr val="3D83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Arc 101"/>
            <p:cNvSpPr/>
            <p:nvPr/>
          </p:nvSpPr>
          <p:spPr>
            <a:xfrm rot="13763243">
              <a:off x="3767412" y="2583735"/>
              <a:ext cx="1365803" cy="1365803"/>
            </a:xfrm>
            <a:prstGeom prst="arc">
              <a:avLst>
                <a:gd name="adj1" fmla="val 15859058"/>
                <a:gd name="adj2" fmla="val 3727967"/>
              </a:avLst>
            </a:prstGeom>
            <a:ln w="57150">
              <a:solidFill>
                <a:srgbClr val="3D83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2" name="Oval 111"/>
          <p:cNvSpPr/>
          <p:nvPr/>
        </p:nvSpPr>
        <p:spPr>
          <a:xfrm>
            <a:off x="4584392" y="2650454"/>
            <a:ext cx="99643" cy="100800"/>
          </a:xfrm>
          <a:prstGeom prst="ellipse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5504262" y="3272015"/>
            <a:ext cx="99643" cy="100800"/>
          </a:xfrm>
          <a:prstGeom prst="ellipse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/>
              <p:cNvSpPr txBox="1"/>
              <p:nvPr/>
            </p:nvSpPr>
            <p:spPr>
              <a:xfrm>
                <a:off x="4412137" y="2709460"/>
                <a:ext cx="408382" cy="415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7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TextBox 1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2137" y="2709460"/>
                <a:ext cx="408382" cy="4154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/>
              <p:cNvSpPr txBox="1"/>
              <p:nvPr/>
            </p:nvSpPr>
            <p:spPr>
              <a:xfrm>
                <a:off x="5619623" y="3174261"/>
                <a:ext cx="416396" cy="415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7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5" name="TextBox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623" y="3174261"/>
                <a:ext cx="416396" cy="4154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/>
          <p:cNvCxnSpPr/>
          <p:nvPr/>
        </p:nvCxnSpPr>
        <p:spPr>
          <a:xfrm>
            <a:off x="3456943" y="1461139"/>
            <a:ext cx="1028700" cy="0"/>
          </a:xfrm>
          <a:prstGeom prst="straightConnector1">
            <a:avLst/>
          </a:prstGeom>
          <a:ln w="57150">
            <a:solidFill>
              <a:srgbClr val="EFBF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>
            <a:off x="3456943" y="1765939"/>
            <a:ext cx="1028700" cy="0"/>
          </a:xfrm>
          <a:prstGeom prst="straightConnector1">
            <a:avLst/>
          </a:prstGeom>
          <a:ln w="57150">
            <a:solidFill>
              <a:srgbClr val="EFBF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3456943" y="2074364"/>
            <a:ext cx="1028700" cy="0"/>
          </a:xfrm>
          <a:prstGeom prst="straightConnector1">
            <a:avLst/>
          </a:prstGeom>
          <a:ln w="57150">
            <a:solidFill>
              <a:srgbClr val="EFBF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031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967468">
            <a:off x="-749839" y="27484"/>
            <a:ext cx="4671690" cy="4068549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21189621">
            <a:off x="-226134" y="15699"/>
            <a:ext cx="3937579" cy="4424726"/>
            <a:chOff x="14834" y="-11940"/>
            <a:chExt cx="3895390" cy="4377318"/>
          </a:xfrm>
        </p:grpSpPr>
        <p:sp>
          <p:nvSpPr>
            <p:cNvPr id="3" name="Rectangle 2"/>
            <p:cNvSpPr/>
            <p:nvPr/>
          </p:nvSpPr>
          <p:spPr>
            <a:xfrm>
              <a:off x="14834" y="-11940"/>
              <a:ext cx="3895390" cy="4377318"/>
            </a:xfrm>
            <a:prstGeom prst="rect">
              <a:avLst/>
            </a:prstGeom>
            <a:solidFill>
              <a:schemeClr val="bg1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5" name="Straight Connector 4"/>
            <p:cNvCxnSpPr/>
            <p:nvPr/>
          </p:nvCxnSpPr>
          <p:spPr>
            <a:xfrm rot="20377847" flipV="1">
              <a:off x="610557" y="2132838"/>
              <a:ext cx="1892166" cy="1111826"/>
            </a:xfrm>
            <a:prstGeom prst="line">
              <a:avLst/>
            </a:prstGeom>
            <a:noFill/>
            <a:ln w="57150">
              <a:solidFill>
                <a:srgbClr val="3D83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" name="Oval 12"/>
            <p:cNvSpPr/>
            <p:nvPr/>
          </p:nvSpPr>
          <p:spPr>
            <a:xfrm rot="20377847">
              <a:off x="518566" y="29810"/>
              <a:ext cx="3338817" cy="3353053"/>
            </a:xfrm>
            <a:prstGeom prst="ellipse">
              <a:avLst/>
            </a:prstGeom>
            <a:noFill/>
            <a:ln w="38100">
              <a:solidFill>
                <a:srgbClr val="70B093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2" name="Oval 11"/>
            <p:cNvSpPr/>
            <p:nvPr/>
          </p:nvSpPr>
          <p:spPr>
            <a:xfrm rot="20377847">
              <a:off x="113125" y="2794409"/>
              <a:ext cx="1468398" cy="1474659"/>
            </a:xfrm>
            <a:prstGeom prst="ellipse">
              <a:avLst/>
            </a:prstGeom>
            <a:noFill/>
            <a:ln w="38100">
              <a:solidFill>
                <a:srgbClr val="70B093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 rot="20377847">
              <a:off x="799239" y="3482024"/>
              <a:ext cx="134530" cy="135103"/>
            </a:xfrm>
            <a:prstGeom prst="ellipse">
              <a:avLst/>
            </a:prstGeom>
            <a:solidFill>
              <a:srgbClr val="B35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Connector 77"/>
            <p:cNvCxnSpPr/>
            <p:nvPr/>
          </p:nvCxnSpPr>
          <p:spPr>
            <a:xfrm flipH="1">
              <a:off x="540610" y="1832756"/>
              <a:ext cx="1680923" cy="124578"/>
            </a:xfrm>
            <a:prstGeom prst="line">
              <a:avLst/>
            </a:prstGeom>
            <a:noFill/>
            <a:ln w="57150">
              <a:solidFill>
                <a:srgbClr val="D99A8F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H="1">
              <a:off x="116439" y="3542751"/>
              <a:ext cx="693796" cy="51419"/>
            </a:xfrm>
            <a:prstGeom prst="line">
              <a:avLst/>
            </a:prstGeom>
            <a:noFill/>
            <a:ln w="57150">
              <a:solidFill>
                <a:srgbClr val="D99A8F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" name="Oval 13"/>
            <p:cNvSpPr>
              <a:spLocks noChangeAspect="1"/>
            </p:cNvSpPr>
            <p:nvPr/>
          </p:nvSpPr>
          <p:spPr>
            <a:xfrm rot="20377847">
              <a:off x="2179741" y="1762377"/>
              <a:ext cx="134530" cy="135103"/>
            </a:xfrm>
            <a:prstGeom prst="ellipse">
              <a:avLst/>
            </a:prstGeom>
            <a:solidFill>
              <a:srgbClr val="B35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0" name="Pictur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301" y="-192980"/>
            <a:ext cx="4054351" cy="4978340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4256450" y="-40789"/>
            <a:ext cx="3785780" cy="4541597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4" name="Oval 63"/>
          <p:cNvSpPr/>
          <p:nvPr/>
        </p:nvSpPr>
        <p:spPr>
          <a:xfrm>
            <a:off x="6396356" y="181182"/>
            <a:ext cx="1567091" cy="1567090"/>
          </a:xfrm>
          <a:prstGeom prst="ellipse">
            <a:avLst/>
          </a:prstGeom>
          <a:noFill/>
          <a:ln w="38100">
            <a:solidFill>
              <a:srgbClr val="70B09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5" name="Oval 64"/>
          <p:cNvSpPr/>
          <p:nvPr/>
        </p:nvSpPr>
        <p:spPr>
          <a:xfrm>
            <a:off x="4401489" y="2674443"/>
            <a:ext cx="1783171" cy="1783171"/>
          </a:xfrm>
          <a:prstGeom prst="ellipse">
            <a:avLst/>
          </a:prstGeom>
          <a:noFill/>
          <a:ln w="38100">
            <a:solidFill>
              <a:srgbClr val="70B09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7" name="Oval 66"/>
          <p:cNvSpPr/>
          <p:nvPr/>
        </p:nvSpPr>
        <p:spPr>
          <a:xfrm>
            <a:off x="4406628" y="45703"/>
            <a:ext cx="3034528" cy="2983454"/>
          </a:xfrm>
          <a:prstGeom prst="ellipse">
            <a:avLst/>
          </a:prstGeom>
          <a:noFill/>
          <a:ln w="38100">
            <a:solidFill>
              <a:srgbClr val="70B09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5921974" y="960572"/>
            <a:ext cx="1246607" cy="587588"/>
          </a:xfrm>
          <a:prstGeom prst="line">
            <a:avLst/>
          </a:prstGeom>
          <a:noFill/>
          <a:ln w="57150">
            <a:solidFill>
              <a:srgbClr val="3D83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5274475" y="1548158"/>
            <a:ext cx="647498" cy="2026599"/>
          </a:xfrm>
          <a:prstGeom prst="line">
            <a:avLst/>
          </a:prstGeom>
          <a:noFill/>
          <a:ln w="57150">
            <a:solidFill>
              <a:srgbClr val="3D83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5281388" y="960572"/>
            <a:ext cx="1894104" cy="2614186"/>
          </a:xfrm>
          <a:prstGeom prst="line">
            <a:avLst/>
          </a:prstGeom>
          <a:noFill/>
          <a:ln w="57150">
            <a:solidFill>
              <a:srgbClr val="3D83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357428" y="747427"/>
            <a:ext cx="557632" cy="797275"/>
          </a:xfrm>
          <a:prstGeom prst="line">
            <a:avLst/>
          </a:prstGeom>
          <a:noFill/>
          <a:ln w="38100">
            <a:solidFill>
              <a:srgbClr val="70B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6894545" y="549003"/>
            <a:ext cx="287859" cy="411569"/>
          </a:xfrm>
          <a:prstGeom prst="line">
            <a:avLst/>
          </a:prstGeom>
          <a:noFill/>
          <a:ln w="38100">
            <a:solidFill>
              <a:srgbClr val="70B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949574" y="3078456"/>
            <a:ext cx="331814" cy="474412"/>
          </a:xfrm>
          <a:prstGeom prst="line">
            <a:avLst/>
          </a:prstGeom>
          <a:noFill/>
          <a:ln w="38100">
            <a:solidFill>
              <a:srgbClr val="70B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9" name="Straight Connector 78"/>
          <p:cNvCxnSpPr/>
          <p:nvPr/>
        </p:nvCxnSpPr>
        <p:spPr>
          <a:xfrm flipH="1" flipV="1">
            <a:off x="7182406" y="960572"/>
            <a:ext cx="629306" cy="422832"/>
          </a:xfrm>
          <a:prstGeom prst="line">
            <a:avLst/>
          </a:prstGeom>
          <a:noFill/>
          <a:ln w="38100">
            <a:solidFill>
              <a:srgbClr val="70B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5909179" y="1551615"/>
            <a:ext cx="1256897" cy="844512"/>
          </a:xfrm>
          <a:prstGeom prst="line">
            <a:avLst/>
          </a:prstGeom>
          <a:noFill/>
          <a:ln w="38100">
            <a:solidFill>
              <a:srgbClr val="70B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5285755" y="3576486"/>
            <a:ext cx="722758" cy="485623"/>
          </a:xfrm>
          <a:prstGeom prst="line">
            <a:avLst/>
          </a:prstGeom>
          <a:noFill/>
          <a:ln w="38100">
            <a:solidFill>
              <a:srgbClr val="70B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3" name="Oval 82"/>
          <p:cNvSpPr>
            <a:spLocks noChangeAspect="1"/>
          </p:cNvSpPr>
          <p:nvPr/>
        </p:nvSpPr>
        <p:spPr>
          <a:xfrm>
            <a:off x="5308440" y="694982"/>
            <a:ext cx="97976" cy="97976"/>
          </a:xfrm>
          <a:prstGeom prst="ellipse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>
            <a:spLocks noChangeAspect="1"/>
          </p:cNvSpPr>
          <p:nvPr/>
        </p:nvSpPr>
        <p:spPr>
          <a:xfrm>
            <a:off x="6845557" y="501420"/>
            <a:ext cx="97976" cy="97976"/>
          </a:xfrm>
          <a:prstGeom prst="ellipse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>
            <a:spLocks noChangeAspect="1"/>
          </p:cNvSpPr>
          <p:nvPr/>
        </p:nvSpPr>
        <p:spPr>
          <a:xfrm>
            <a:off x="7794740" y="1355153"/>
            <a:ext cx="97976" cy="97976"/>
          </a:xfrm>
          <a:prstGeom prst="ellipse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>
            <a:spLocks noChangeAspect="1"/>
          </p:cNvSpPr>
          <p:nvPr/>
        </p:nvSpPr>
        <p:spPr>
          <a:xfrm>
            <a:off x="4900585" y="3029467"/>
            <a:ext cx="97976" cy="97976"/>
          </a:xfrm>
          <a:prstGeom prst="ellipse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>
            <a:spLocks noChangeAspect="1"/>
          </p:cNvSpPr>
          <p:nvPr/>
        </p:nvSpPr>
        <p:spPr>
          <a:xfrm>
            <a:off x="5983756" y="4030934"/>
            <a:ext cx="97976" cy="97976"/>
          </a:xfrm>
          <a:prstGeom prst="ellipse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>
            <a:spLocks noChangeAspect="1"/>
          </p:cNvSpPr>
          <p:nvPr/>
        </p:nvSpPr>
        <p:spPr>
          <a:xfrm>
            <a:off x="7128089" y="2363857"/>
            <a:ext cx="97976" cy="97976"/>
          </a:xfrm>
          <a:prstGeom prst="ellipse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5765637" y="1012114"/>
                <a:ext cx="389413" cy="427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500" b="0" i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637" y="1012114"/>
                <a:ext cx="389413" cy="42714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7045612" y="909169"/>
                <a:ext cx="397672" cy="427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500" b="0" i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5612" y="909169"/>
                <a:ext cx="397672" cy="42714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4795226" y="2640377"/>
                <a:ext cx="433126" cy="427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500" b="0" i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226" y="2640377"/>
                <a:ext cx="433126" cy="42714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5247834" y="298453"/>
                <a:ext cx="424867" cy="427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500" b="0" i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7834" y="298453"/>
                <a:ext cx="424867" cy="42714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6911525" y="52131"/>
                <a:ext cx="433126" cy="427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500" b="0" i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1525" y="52131"/>
                <a:ext cx="433126" cy="42714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5687614" y="3500343"/>
                <a:ext cx="447292" cy="427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500" b="0" i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614" y="3500343"/>
                <a:ext cx="447292" cy="42714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7487543" y="860015"/>
                <a:ext cx="521758" cy="8542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500" b="0" i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543" y="860015"/>
                <a:ext cx="521758" cy="85428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6817059" y="1808851"/>
                <a:ext cx="516703" cy="8542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500" b="0" i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059" y="1808851"/>
                <a:ext cx="516703" cy="85428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5004531" y="3500342"/>
                <a:ext cx="394558" cy="427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500" b="0" i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531" y="3500342"/>
                <a:ext cx="394558" cy="42714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4423617" y="1125871"/>
                <a:ext cx="395536" cy="4613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700" b="0" i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617" y="1125871"/>
                <a:ext cx="395536" cy="461316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Connector 107"/>
          <p:cNvCxnSpPr/>
          <p:nvPr/>
        </p:nvCxnSpPr>
        <p:spPr>
          <a:xfrm flipH="1">
            <a:off x="6367820" y="935401"/>
            <a:ext cx="760267" cy="37113"/>
          </a:xfrm>
          <a:prstGeom prst="line">
            <a:avLst/>
          </a:prstGeom>
          <a:noFill/>
          <a:ln w="57150">
            <a:solidFill>
              <a:srgbClr val="D99A8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2" name="Straight Connector 111"/>
          <p:cNvCxnSpPr/>
          <p:nvPr/>
        </p:nvCxnSpPr>
        <p:spPr>
          <a:xfrm flipH="1">
            <a:off x="4414471" y="3568415"/>
            <a:ext cx="842076" cy="62409"/>
          </a:xfrm>
          <a:prstGeom prst="line">
            <a:avLst/>
          </a:prstGeom>
          <a:noFill/>
          <a:ln w="57150">
            <a:solidFill>
              <a:srgbClr val="D99A8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/>
              <p:cNvSpPr txBox="1"/>
              <p:nvPr/>
            </p:nvSpPr>
            <p:spPr>
              <a:xfrm>
                <a:off x="4444195" y="3113441"/>
                <a:ext cx="395536" cy="4613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700" b="0" i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195" y="3113441"/>
                <a:ext cx="395536" cy="461316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/>
              <p:cNvSpPr txBox="1"/>
              <p:nvPr/>
            </p:nvSpPr>
            <p:spPr>
              <a:xfrm>
                <a:off x="6447893" y="457270"/>
                <a:ext cx="395536" cy="4613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700" b="0" i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TextBox 1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893" y="457270"/>
                <a:ext cx="395536" cy="461316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Straight Connector 115"/>
          <p:cNvCxnSpPr/>
          <p:nvPr/>
        </p:nvCxnSpPr>
        <p:spPr>
          <a:xfrm flipH="1">
            <a:off x="4401489" y="1558225"/>
            <a:ext cx="1517979" cy="112501"/>
          </a:xfrm>
          <a:prstGeom prst="line">
            <a:avLst/>
          </a:prstGeom>
          <a:noFill/>
          <a:ln w="57150">
            <a:solidFill>
              <a:srgbClr val="D99A8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7" name="Oval 116"/>
          <p:cNvSpPr>
            <a:spLocks noChangeAspect="1"/>
          </p:cNvSpPr>
          <p:nvPr/>
        </p:nvSpPr>
        <p:spPr>
          <a:xfrm>
            <a:off x="5854863" y="1497692"/>
            <a:ext cx="124104" cy="124104"/>
          </a:xfrm>
          <a:prstGeom prst="ellipse">
            <a:avLst/>
          </a:prstGeom>
          <a:solidFill>
            <a:srgbClr val="B35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>
            <a:spLocks noChangeAspect="1"/>
          </p:cNvSpPr>
          <p:nvPr/>
        </p:nvSpPr>
        <p:spPr>
          <a:xfrm>
            <a:off x="5225487" y="3507912"/>
            <a:ext cx="124104" cy="124104"/>
          </a:xfrm>
          <a:prstGeom prst="ellipse">
            <a:avLst/>
          </a:prstGeom>
          <a:solidFill>
            <a:srgbClr val="B35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>
            <a:spLocks noChangeAspect="1"/>
          </p:cNvSpPr>
          <p:nvPr/>
        </p:nvSpPr>
        <p:spPr>
          <a:xfrm>
            <a:off x="7097777" y="889657"/>
            <a:ext cx="124104" cy="124104"/>
          </a:xfrm>
          <a:prstGeom prst="ellipse">
            <a:avLst/>
          </a:prstGeom>
          <a:solidFill>
            <a:srgbClr val="B35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052854" y="1760298"/>
                <a:ext cx="389413" cy="427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700" b="0" i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5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854" y="1760298"/>
                <a:ext cx="389413" cy="427146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/>
              <p:cNvSpPr txBox="1"/>
              <p:nvPr/>
            </p:nvSpPr>
            <p:spPr>
              <a:xfrm>
                <a:off x="832750" y="3643980"/>
                <a:ext cx="397672" cy="427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500" b="0" i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0" name="TextBox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750" y="3643980"/>
                <a:ext cx="397672" cy="427146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/>
              <p:cNvSpPr txBox="1"/>
              <p:nvPr/>
            </p:nvSpPr>
            <p:spPr>
              <a:xfrm>
                <a:off x="130239" y="3313421"/>
                <a:ext cx="372613" cy="427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500" b="0" i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TextBox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39" y="3313421"/>
                <a:ext cx="372613" cy="427146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342341" y="1664997"/>
                <a:ext cx="364355" cy="427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500" b="0" i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41" y="1664997"/>
                <a:ext cx="364355" cy="427146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Rectangle 105"/>
          <p:cNvSpPr/>
          <p:nvPr/>
        </p:nvSpPr>
        <p:spPr>
          <a:xfrm>
            <a:off x="0" y="-4486"/>
            <a:ext cx="8023860" cy="4516374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50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" t="6223" r="6273" b="5333"/>
          <a:stretch/>
        </p:blipFill>
        <p:spPr>
          <a:xfrm>
            <a:off x="5715000" y="346215"/>
            <a:ext cx="4564380" cy="62642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" t="6111" r="1438" b="2556"/>
          <a:stretch/>
        </p:blipFill>
        <p:spPr>
          <a:xfrm>
            <a:off x="1143000" y="335195"/>
            <a:ext cx="4572000" cy="626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57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470963" y="4640162"/>
            <a:ext cx="1306837" cy="1717449"/>
            <a:chOff x="1470963" y="4640162"/>
            <a:chExt cx="1306837" cy="1717449"/>
          </a:xfrm>
        </p:grpSpPr>
        <p:cxnSp>
          <p:nvCxnSpPr>
            <p:cNvPr id="514" name="Straight Connector 513"/>
            <p:cNvCxnSpPr/>
            <p:nvPr/>
          </p:nvCxnSpPr>
          <p:spPr>
            <a:xfrm flipV="1">
              <a:off x="1893079" y="5080104"/>
              <a:ext cx="0" cy="873229"/>
            </a:xfrm>
            <a:prstGeom prst="line">
              <a:avLst/>
            </a:prstGeom>
            <a:ln w="38100">
              <a:solidFill>
                <a:srgbClr val="2C515A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Straight Connector 514"/>
            <p:cNvCxnSpPr/>
            <p:nvPr/>
          </p:nvCxnSpPr>
          <p:spPr>
            <a:xfrm>
              <a:off x="1893079" y="5953334"/>
              <a:ext cx="470721" cy="0"/>
            </a:xfrm>
            <a:prstGeom prst="line">
              <a:avLst/>
            </a:prstGeom>
            <a:ln w="38100">
              <a:solidFill>
                <a:srgbClr val="2C515A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Straight Connector 515"/>
            <p:cNvCxnSpPr/>
            <p:nvPr/>
          </p:nvCxnSpPr>
          <p:spPr>
            <a:xfrm>
              <a:off x="2363800" y="5080103"/>
              <a:ext cx="0" cy="873230"/>
            </a:xfrm>
            <a:prstGeom prst="line">
              <a:avLst/>
            </a:prstGeom>
            <a:ln w="38100">
              <a:solidFill>
                <a:srgbClr val="2C515A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Connector 516"/>
            <p:cNvCxnSpPr/>
            <p:nvPr/>
          </p:nvCxnSpPr>
          <p:spPr>
            <a:xfrm flipH="1">
              <a:off x="1893080" y="5080103"/>
              <a:ext cx="462604" cy="0"/>
            </a:xfrm>
            <a:prstGeom prst="line">
              <a:avLst/>
            </a:prstGeom>
            <a:ln w="38100">
              <a:solidFill>
                <a:srgbClr val="2C515A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8" name="Oval 517"/>
            <p:cNvSpPr>
              <a:spLocks noChangeAspect="1"/>
            </p:cNvSpPr>
            <p:nvPr/>
          </p:nvSpPr>
          <p:spPr>
            <a:xfrm>
              <a:off x="1479080" y="4640162"/>
              <a:ext cx="828000" cy="828000"/>
            </a:xfrm>
            <a:prstGeom prst="ellipse">
              <a:avLst/>
            </a:prstGeom>
            <a:noFill/>
            <a:ln w="38100">
              <a:solidFill>
                <a:srgbClr val="2C515A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9" name="Oval 518"/>
            <p:cNvSpPr>
              <a:spLocks noChangeAspect="1"/>
            </p:cNvSpPr>
            <p:nvPr/>
          </p:nvSpPr>
          <p:spPr>
            <a:xfrm>
              <a:off x="1941684" y="4640162"/>
              <a:ext cx="828000" cy="828000"/>
            </a:xfrm>
            <a:prstGeom prst="ellipse">
              <a:avLst/>
            </a:prstGeom>
            <a:noFill/>
            <a:ln w="38100">
              <a:solidFill>
                <a:srgbClr val="2C515A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20" name="Oval 519"/>
            <p:cNvSpPr>
              <a:spLocks noChangeAspect="1"/>
            </p:cNvSpPr>
            <p:nvPr/>
          </p:nvSpPr>
          <p:spPr>
            <a:xfrm>
              <a:off x="1470963" y="5529611"/>
              <a:ext cx="828000" cy="828000"/>
            </a:xfrm>
            <a:prstGeom prst="ellipse">
              <a:avLst/>
            </a:prstGeom>
            <a:noFill/>
            <a:ln w="38100">
              <a:solidFill>
                <a:srgbClr val="2C515A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21" name="Oval 520"/>
            <p:cNvSpPr>
              <a:spLocks noChangeAspect="1"/>
            </p:cNvSpPr>
            <p:nvPr/>
          </p:nvSpPr>
          <p:spPr>
            <a:xfrm>
              <a:off x="1949801" y="5513991"/>
              <a:ext cx="827999" cy="828000"/>
            </a:xfrm>
            <a:prstGeom prst="ellipse">
              <a:avLst/>
            </a:prstGeom>
            <a:noFill/>
            <a:ln w="38100">
              <a:solidFill>
                <a:srgbClr val="2C515A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pic>
        <p:nvPicPr>
          <p:cNvPr id="556" name="Picture 5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72644">
            <a:off x="5103722" y="-149122"/>
            <a:ext cx="3109215" cy="4028607"/>
          </a:xfrm>
          <a:prstGeom prst="rect">
            <a:avLst/>
          </a:prstGeom>
        </p:spPr>
      </p:pic>
      <p:pic>
        <p:nvPicPr>
          <p:cNvPr id="558" name="Picture 55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931">
            <a:off x="8445539" y="3922327"/>
            <a:ext cx="2305855" cy="3004755"/>
          </a:xfrm>
          <a:prstGeom prst="rect">
            <a:avLst/>
          </a:prstGeom>
        </p:spPr>
      </p:pic>
      <p:pic>
        <p:nvPicPr>
          <p:cNvPr id="559" name="Picture 55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6341">
            <a:off x="5301570" y="3835250"/>
            <a:ext cx="2337562" cy="2579380"/>
          </a:xfrm>
          <a:prstGeom prst="rect">
            <a:avLst/>
          </a:prstGeom>
        </p:spPr>
      </p:pic>
      <p:pic>
        <p:nvPicPr>
          <p:cNvPr id="557" name="Picture 55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9154">
            <a:off x="8469769" y="-63262"/>
            <a:ext cx="2992790" cy="367921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60096" y="232825"/>
            <a:ext cx="2479631" cy="2862831"/>
            <a:chOff x="760096" y="232825"/>
            <a:chExt cx="2479631" cy="2862831"/>
          </a:xfrm>
        </p:grpSpPr>
        <p:cxnSp>
          <p:nvCxnSpPr>
            <p:cNvPr id="22" name="Straight Connector 21"/>
            <p:cNvCxnSpPr/>
            <p:nvPr/>
          </p:nvCxnSpPr>
          <p:spPr>
            <a:xfrm flipH="1" flipV="1">
              <a:off x="934720" y="986596"/>
              <a:ext cx="490710" cy="1899534"/>
            </a:xfrm>
            <a:prstGeom prst="line">
              <a:avLst/>
            </a:prstGeom>
            <a:ln w="38100">
              <a:solidFill>
                <a:srgbClr val="2C515A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 flipV="1">
              <a:off x="1569953" y="534476"/>
              <a:ext cx="338042" cy="2354236"/>
            </a:xfrm>
            <a:prstGeom prst="line">
              <a:avLst/>
            </a:prstGeom>
            <a:ln w="38100">
              <a:solidFill>
                <a:srgbClr val="2C515A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289526" y="407476"/>
              <a:ext cx="91881" cy="2469549"/>
            </a:xfrm>
            <a:prstGeom prst="line">
              <a:avLst/>
            </a:prstGeom>
            <a:ln w="38100">
              <a:solidFill>
                <a:srgbClr val="2C515A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2856228" y="534476"/>
              <a:ext cx="216992" cy="2345122"/>
            </a:xfrm>
            <a:prstGeom prst="line">
              <a:avLst/>
            </a:prstGeom>
            <a:ln w="38100">
              <a:solidFill>
                <a:srgbClr val="2C515A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" name="Oval 399"/>
            <p:cNvSpPr/>
            <p:nvPr/>
          </p:nvSpPr>
          <p:spPr>
            <a:xfrm>
              <a:off x="1198920" y="2658216"/>
              <a:ext cx="437440" cy="437440"/>
            </a:xfrm>
            <a:prstGeom prst="ellipse">
              <a:avLst/>
            </a:prstGeom>
            <a:noFill/>
            <a:ln w="38100">
              <a:solidFill>
                <a:srgbClr val="2C515A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03" name="Oval 402"/>
            <p:cNvSpPr/>
            <p:nvPr/>
          </p:nvSpPr>
          <p:spPr>
            <a:xfrm>
              <a:off x="1681878" y="2658216"/>
              <a:ext cx="437440" cy="437440"/>
            </a:xfrm>
            <a:prstGeom prst="ellipse">
              <a:avLst/>
            </a:prstGeom>
            <a:noFill/>
            <a:ln w="38100">
              <a:solidFill>
                <a:srgbClr val="2C515A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04" name="Oval 403"/>
            <p:cNvSpPr/>
            <p:nvPr/>
          </p:nvSpPr>
          <p:spPr>
            <a:xfrm>
              <a:off x="2163945" y="2651745"/>
              <a:ext cx="437440" cy="437440"/>
            </a:xfrm>
            <a:prstGeom prst="ellipse">
              <a:avLst/>
            </a:prstGeom>
            <a:noFill/>
            <a:ln w="38100">
              <a:solidFill>
                <a:srgbClr val="2C515A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05" name="Oval 404"/>
            <p:cNvSpPr/>
            <p:nvPr/>
          </p:nvSpPr>
          <p:spPr>
            <a:xfrm>
              <a:off x="2635780" y="2658216"/>
              <a:ext cx="437440" cy="437440"/>
            </a:xfrm>
            <a:prstGeom prst="ellipse">
              <a:avLst/>
            </a:prstGeom>
            <a:noFill/>
            <a:ln w="38100">
              <a:solidFill>
                <a:srgbClr val="2C515A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2" name="Oval 431"/>
            <p:cNvSpPr/>
            <p:nvPr/>
          </p:nvSpPr>
          <p:spPr>
            <a:xfrm>
              <a:off x="2738505" y="1754735"/>
              <a:ext cx="396000" cy="396000"/>
            </a:xfrm>
            <a:prstGeom prst="ellipse">
              <a:avLst/>
            </a:prstGeom>
            <a:noFill/>
            <a:ln w="38100">
              <a:solidFill>
                <a:srgbClr val="2C515A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5" name="Oval 434"/>
            <p:cNvSpPr/>
            <p:nvPr/>
          </p:nvSpPr>
          <p:spPr>
            <a:xfrm>
              <a:off x="2140915" y="1692946"/>
              <a:ext cx="396000" cy="396000"/>
            </a:xfrm>
            <a:prstGeom prst="ellipse">
              <a:avLst/>
            </a:prstGeom>
            <a:noFill/>
            <a:ln w="38100">
              <a:solidFill>
                <a:srgbClr val="2C515A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8" name="Oval 437"/>
            <p:cNvSpPr/>
            <p:nvPr/>
          </p:nvSpPr>
          <p:spPr>
            <a:xfrm>
              <a:off x="1563836" y="1749017"/>
              <a:ext cx="396000" cy="396000"/>
            </a:xfrm>
            <a:prstGeom prst="ellipse">
              <a:avLst/>
            </a:prstGeom>
            <a:noFill/>
            <a:ln w="38100">
              <a:solidFill>
                <a:srgbClr val="2C515A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41" name="Oval 440"/>
            <p:cNvSpPr/>
            <p:nvPr/>
          </p:nvSpPr>
          <p:spPr>
            <a:xfrm>
              <a:off x="1000045" y="1835254"/>
              <a:ext cx="396000" cy="396000"/>
            </a:xfrm>
            <a:prstGeom prst="ellipse">
              <a:avLst/>
            </a:prstGeom>
            <a:noFill/>
            <a:ln w="38100">
              <a:solidFill>
                <a:srgbClr val="2C515A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57" name="Oval 456"/>
            <p:cNvSpPr/>
            <p:nvPr/>
          </p:nvSpPr>
          <p:spPr>
            <a:xfrm>
              <a:off x="2820174" y="1034427"/>
              <a:ext cx="378000" cy="378000"/>
            </a:xfrm>
            <a:prstGeom prst="ellipse">
              <a:avLst/>
            </a:prstGeom>
            <a:noFill/>
            <a:ln w="38100">
              <a:solidFill>
                <a:srgbClr val="2C515A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60" name="Oval 459"/>
            <p:cNvSpPr/>
            <p:nvPr/>
          </p:nvSpPr>
          <p:spPr>
            <a:xfrm>
              <a:off x="2131711" y="968596"/>
              <a:ext cx="378000" cy="378000"/>
            </a:xfrm>
            <a:prstGeom prst="ellipse">
              <a:avLst/>
            </a:prstGeom>
            <a:noFill/>
            <a:ln w="38100">
              <a:solidFill>
                <a:srgbClr val="2C515A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63" name="Oval 462"/>
            <p:cNvSpPr/>
            <p:nvPr/>
          </p:nvSpPr>
          <p:spPr>
            <a:xfrm>
              <a:off x="1476687" y="1089980"/>
              <a:ext cx="378000" cy="378000"/>
            </a:xfrm>
            <a:prstGeom prst="ellipse">
              <a:avLst/>
            </a:prstGeom>
            <a:noFill/>
            <a:ln w="38100">
              <a:solidFill>
                <a:srgbClr val="2C515A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66" name="Oval 465"/>
            <p:cNvSpPr/>
            <p:nvPr/>
          </p:nvSpPr>
          <p:spPr>
            <a:xfrm>
              <a:off x="885610" y="1307430"/>
              <a:ext cx="378000" cy="378000"/>
            </a:xfrm>
            <a:prstGeom prst="ellipse">
              <a:avLst/>
            </a:prstGeom>
            <a:noFill/>
            <a:ln w="38100">
              <a:solidFill>
                <a:srgbClr val="2C515A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69" name="Oval 468"/>
            <p:cNvSpPr>
              <a:spLocks noChangeAspect="1"/>
            </p:cNvSpPr>
            <p:nvPr/>
          </p:nvSpPr>
          <p:spPr>
            <a:xfrm>
              <a:off x="2897727" y="365837"/>
              <a:ext cx="342000" cy="342000"/>
            </a:xfrm>
            <a:prstGeom prst="ellipse">
              <a:avLst/>
            </a:prstGeom>
            <a:noFill/>
            <a:ln w="38100">
              <a:solidFill>
                <a:srgbClr val="2C515A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72" name="Oval 471"/>
            <p:cNvSpPr>
              <a:spLocks noChangeAspect="1"/>
            </p:cNvSpPr>
            <p:nvPr/>
          </p:nvSpPr>
          <p:spPr>
            <a:xfrm>
              <a:off x="2111048" y="232825"/>
              <a:ext cx="342000" cy="342000"/>
            </a:xfrm>
            <a:prstGeom prst="ellipse">
              <a:avLst/>
            </a:prstGeom>
            <a:noFill/>
            <a:ln w="38100">
              <a:solidFill>
                <a:srgbClr val="2C515A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75" name="Oval 474"/>
            <p:cNvSpPr>
              <a:spLocks noChangeAspect="1"/>
            </p:cNvSpPr>
            <p:nvPr/>
          </p:nvSpPr>
          <p:spPr>
            <a:xfrm>
              <a:off x="1392797" y="362073"/>
              <a:ext cx="342000" cy="342000"/>
            </a:xfrm>
            <a:prstGeom prst="ellipse">
              <a:avLst/>
            </a:prstGeom>
            <a:noFill/>
            <a:ln w="38100">
              <a:solidFill>
                <a:srgbClr val="2C515A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78" name="Oval 477"/>
            <p:cNvSpPr>
              <a:spLocks noChangeAspect="1"/>
            </p:cNvSpPr>
            <p:nvPr/>
          </p:nvSpPr>
          <p:spPr>
            <a:xfrm>
              <a:off x="760096" y="815596"/>
              <a:ext cx="342000" cy="342000"/>
            </a:xfrm>
            <a:prstGeom prst="ellipse">
              <a:avLst/>
            </a:prstGeom>
            <a:noFill/>
            <a:ln w="38100">
              <a:solidFill>
                <a:srgbClr val="2C515A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022448" y="3412955"/>
            <a:ext cx="278181" cy="889632"/>
            <a:chOff x="3022448" y="3412955"/>
            <a:chExt cx="278181" cy="889632"/>
          </a:xfrm>
        </p:grpSpPr>
        <p:sp>
          <p:nvSpPr>
            <p:cNvPr id="225" name="Oval 224"/>
            <p:cNvSpPr/>
            <p:nvPr/>
          </p:nvSpPr>
          <p:spPr>
            <a:xfrm>
              <a:off x="3102629" y="3505120"/>
              <a:ext cx="198000" cy="198000"/>
            </a:xfrm>
            <a:prstGeom prst="ellipse">
              <a:avLst/>
            </a:prstGeom>
            <a:ln w="38100">
              <a:solidFill>
                <a:srgbClr val="469481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481" name="Straight Connector 480"/>
            <p:cNvCxnSpPr/>
            <p:nvPr/>
          </p:nvCxnSpPr>
          <p:spPr>
            <a:xfrm>
              <a:off x="3022449" y="3412955"/>
              <a:ext cx="0" cy="889632"/>
            </a:xfrm>
            <a:prstGeom prst="line">
              <a:avLst/>
            </a:prstGeom>
            <a:ln w="38100">
              <a:solidFill>
                <a:srgbClr val="469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/>
            <p:cNvCxnSpPr/>
            <p:nvPr/>
          </p:nvCxnSpPr>
          <p:spPr>
            <a:xfrm>
              <a:off x="3022448" y="3412955"/>
              <a:ext cx="188952" cy="191165"/>
            </a:xfrm>
            <a:prstGeom prst="line">
              <a:avLst/>
            </a:prstGeom>
            <a:ln w="38100">
              <a:solidFill>
                <a:srgbClr val="469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3022449" y="2247559"/>
            <a:ext cx="1930022" cy="2055029"/>
            <a:chOff x="3022449" y="2247559"/>
            <a:chExt cx="1930022" cy="2055029"/>
          </a:xfrm>
        </p:grpSpPr>
        <p:cxnSp>
          <p:nvCxnSpPr>
            <p:cNvPr id="276" name="Straight Connector 275"/>
            <p:cNvCxnSpPr/>
            <p:nvPr/>
          </p:nvCxnSpPr>
          <p:spPr>
            <a:xfrm flipH="1">
              <a:off x="3022449" y="2523322"/>
              <a:ext cx="1608864" cy="1779266"/>
            </a:xfrm>
            <a:prstGeom prst="line">
              <a:avLst/>
            </a:prstGeom>
            <a:ln w="38100">
              <a:solidFill>
                <a:srgbClr val="2C515A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/>
            <p:cNvGrpSpPr/>
            <p:nvPr/>
          </p:nvGrpSpPr>
          <p:grpSpPr>
            <a:xfrm>
              <a:off x="3209489" y="2247559"/>
              <a:ext cx="1742982" cy="1703132"/>
              <a:chOff x="3209489" y="2247559"/>
              <a:chExt cx="1742982" cy="1703132"/>
            </a:xfrm>
          </p:grpSpPr>
          <p:sp>
            <p:nvSpPr>
              <p:cNvPr id="252" name="Oval 251"/>
              <p:cNvSpPr/>
              <p:nvPr/>
            </p:nvSpPr>
            <p:spPr>
              <a:xfrm>
                <a:off x="4454155" y="2334782"/>
                <a:ext cx="354316" cy="362696"/>
              </a:xfrm>
              <a:prstGeom prst="ellipse">
                <a:avLst/>
              </a:prstGeom>
              <a:noFill/>
              <a:ln w="38100">
                <a:solidFill>
                  <a:srgbClr val="2C515A"/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55" name="Oval 254"/>
              <p:cNvSpPr/>
              <p:nvPr/>
            </p:nvSpPr>
            <p:spPr>
              <a:xfrm>
                <a:off x="3971825" y="2810700"/>
                <a:ext cx="417604" cy="417604"/>
              </a:xfrm>
              <a:prstGeom prst="ellipse">
                <a:avLst/>
              </a:prstGeom>
              <a:noFill/>
              <a:ln w="38100">
                <a:solidFill>
                  <a:srgbClr val="2C515A"/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58" name="Oval 257"/>
              <p:cNvSpPr/>
              <p:nvPr/>
            </p:nvSpPr>
            <p:spPr>
              <a:xfrm>
                <a:off x="3316584" y="3436717"/>
                <a:ext cx="513974" cy="513974"/>
              </a:xfrm>
              <a:prstGeom prst="ellipse">
                <a:avLst/>
              </a:prstGeom>
              <a:noFill/>
              <a:ln w="38100">
                <a:solidFill>
                  <a:srgbClr val="2C515A"/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94" name="Straight Connector 493"/>
              <p:cNvCxnSpPr/>
              <p:nvPr/>
            </p:nvCxnSpPr>
            <p:spPr>
              <a:xfrm>
                <a:off x="3209489" y="3604120"/>
                <a:ext cx="364081" cy="89584"/>
              </a:xfrm>
              <a:prstGeom prst="line">
                <a:avLst/>
              </a:prstGeom>
              <a:ln w="38100">
                <a:solidFill>
                  <a:srgbClr val="2C51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8" name="Oval 497"/>
              <p:cNvSpPr/>
              <p:nvPr/>
            </p:nvSpPr>
            <p:spPr>
              <a:xfrm>
                <a:off x="4664471" y="2247559"/>
                <a:ext cx="288000" cy="288000"/>
              </a:xfrm>
              <a:prstGeom prst="ellipse">
                <a:avLst/>
              </a:prstGeom>
              <a:noFill/>
              <a:ln w="38100">
                <a:solidFill>
                  <a:srgbClr val="2C515A"/>
                </a:solidFill>
                <a:prstDash val="solid"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>
                  <a:solidFill>
                    <a:schemeClr val="lt1"/>
                  </a:solidFill>
                </a:endParaRPr>
              </a:p>
            </p:txBody>
          </p:sp>
          <p:cxnSp>
            <p:nvCxnSpPr>
              <p:cNvPr id="503" name="Straight Connector 502"/>
              <p:cNvCxnSpPr/>
              <p:nvPr/>
            </p:nvCxnSpPr>
            <p:spPr>
              <a:xfrm flipH="1">
                <a:off x="4631313" y="2391559"/>
                <a:ext cx="177159" cy="131763"/>
              </a:xfrm>
              <a:prstGeom prst="line">
                <a:avLst/>
              </a:prstGeom>
              <a:ln w="38100">
                <a:solidFill>
                  <a:srgbClr val="2C515A"/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6" name="Straight Connector 505"/>
            <p:cNvCxnSpPr/>
            <p:nvPr/>
          </p:nvCxnSpPr>
          <p:spPr>
            <a:xfrm flipH="1">
              <a:off x="3030255" y="3604120"/>
              <a:ext cx="181145" cy="698467"/>
            </a:xfrm>
            <a:prstGeom prst="line">
              <a:avLst/>
            </a:prstGeom>
            <a:ln w="38100">
              <a:solidFill>
                <a:srgbClr val="2C515A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1094186" y="2535559"/>
            <a:ext cx="2248715" cy="2360490"/>
            <a:chOff x="1094186" y="2535559"/>
            <a:chExt cx="2248715" cy="2360490"/>
          </a:xfrm>
        </p:grpSpPr>
        <p:sp>
          <p:nvSpPr>
            <p:cNvPr id="243" name="Oval 242"/>
            <p:cNvSpPr/>
            <p:nvPr/>
          </p:nvSpPr>
          <p:spPr>
            <a:xfrm>
              <a:off x="2878448" y="3270879"/>
              <a:ext cx="288000" cy="288000"/>
            </a:xfrm>
            <a:prstGeom prst="ellipse">
              <a:avLst/>
            </a:prstGeom>
            <a:noFill/>
            <a:ln w="38100">
              <a:solidFill>
                <a:srgbClr val="2C515A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lt1"/>
                </a:solidFill>
              </a:endParaRPr>
            </a:p>
          </p:txBody>
        </p:sp>
        <p:sp>
          <p:nvSpPr>
            <p:cNvPr id="270" name="Oval 269"/>
            <p:cNvSpPr/>
            <p:nvPr/>
          </p:nvSpPr>
          <p:spPr>
            <a:xfrm>
              <a:off x="2701996" y="3982187"/>
              <a:ext cx="640905" cy="640800"/>
            </a:xfrm>
            <a:prstGeom prst="ellipse">
              <a:avLst/>
            </a:prstGeom>
            <a:noFill/>
            <a:ln w="38100">
              <a:solidFill>
                <a:srgbClr val="2C515A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91" name="Oval 390"/>
            <p:cNvSpPr/>
            <p:nvPr/>
          </p:nvSpPr>
          <p:spPr>
            <a:xfrm>
              <a:off x="1737923" y="4106015"/>
              <a:ext cx="790034" cy="790034"/>
            </a:xfrm>
            <a:prstGeom prst="ellipse">
              <a:avLst/>
            </a:prstGeom>
            <a:noFill/>
            <a:ln w="38100">
              <a:solidFill>
                <a:srgbClr val="2C515A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94" name="Oval 393"/>
            <p:cNvSpPr/>
            <p:nvPr/>
          </p:nvSpPr>
          <p:spPr>
            <a:xfrm>
              <a:off x="1283641" y="4123190"/>
              <a:ext cx="755684" cy="755684"/>
            </a:xfrm>
            <a:prstGeom prst="ellipse">
              <a:avLst/>
            </a:prstGeom>
            <a:noFill/>
            <a:ln w="38100">
              <a:solidFill>
                <a:srgbClr val="2C515A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95" name="Oval 394"/>
            <p:cNvSpPr/>
            <p:nvPr/>
          </p:nvSpPr>
          <p:spPr>
            <a:xfrm>
              <a:off x="2231584" y="4123190"/>
              <a:ext cx="755684" cy="755684"/>
            </a:xfrm>
            <a:prstGeom prst="ellipse">
              <a:avLst/>
            </a:prstGeom>
            <a:noFill/>
            <a:ln w="38100">
              <a:solidFill>
                <a:srgbClr val="2C515A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1417640" y="2876937"/>
              <a:ext cx="1442785" cy="1645658"/>
              <a:chOff x="1417640" y="2876937"/>
              <a:chExt cx="1442785" cy="1645658"/>
            </a:xfrm>
          </p:grpSpPr>
          <p:cxnSp>
            <p:nvCxnSpPr>
              <p:cNvPr id="381" name="Straight Connector 380"/>
              <p:cNvCxnSpPr/>
              <p:nvPr/>
            </p:nvCxnSpPr>
            <p:spPr>
              <a:xfrm flipH="1" flipV="1">
                <a:off x="1417640" y="2876940"/>
                <a:ext cx="238979" cy="1645654"/>
              </a:xfrm>
              <a:prstGeom prst="line">
                <a:avLst/>
              </a:prstGeom>
              <a:noFill/>
              <a:ln w="38100">
                <a:solidFill>
                  <a:srgbClr val="2C515A"/>
                </a:solidFill>
                <a:prstDash val="solid"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4" name="Straight Connector 383"/>
              <p:cNvCxnSpPr/>
              <p:nvPr/>
            </p:nvCxnSpPr>
            <p:spPr>
              <a:xfrm flipH="1">
                <a:off x="2618761" y="2876937"/>
                <a:ext cx="241664" cy="1645657"/>
              </a:xfrm>
              <a:prstGeom prst="line">
                <a:avLst/>
              </a:prstGeom>
              <a:ln w="38100">
                <a:solidFill>
                  <a:srgbClr val="2C515A"/>
                </a:solidFill>
                <a:prstDash val="solid"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/>
              <p:cNvCxnSpPr/>
              <p:nvPr/>
            </p:nvCxnSpPr>
            <p:spPr>
              <a:xfrm flipH="1" flipV="1">
                <a:off x="1902441" y="2876938"/>
                <a:ext cx="225364" cy="1645657"/>
              </a:xfrm>
              <a:prstGeom prst="line">
                <a:avLst/>
              </a:prstGeom>
              <a:noFill/>
              <a:ln w="38100">
                <a:solidFill>
                  <a:srgbClr val="2C515A"/>
                </a:solidFill>
                <a:prstDash val="solid"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8" name="Straight Connector 387"/>
              <p:cNvCxnSpPr/>
              <p:nvPr/>
            </p:nvCxnSpPr>
            <p:spPr>
              <a:xfrm flipV="1">
                <a:off x="2132940" y="2876937"/>
                <a:ext cx="258209" cy="1645657"/>
              </a:xfrm>
              <a:prstGeom prst="line">
                <a:avLst/>
              </a:prstGeom>
              <a:noFill/>
              <a:ln w="38100">
                <a:solidFill>
                  <a:srgbClr val="2C515A"/>
                </a:solidFill>
                <a:prstDash val="solid"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9" name="Straight Connector 388"/>
              <p:cNvCxnSpPr/>
              <p:nvPr/>
            </p:nvCxnSpPr>
            <p:spPr>
              <a:xfrm flipV="1">
                <a:off x="1656618" y="2876937"/>
                <a:ext cx="244472" cy="1645657"/>
              </a:xfrm>
              <a:prstGeom prst="line">
                <a:avLst/>
              </a:prstGeom>
              <a:noFill/>
              <a:ln w="38100">
                <a:solidFill>
                  <a:srgbClr val="2C515A"/>
                </a:solidFill>
                <a:prstDash val="solid"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90" name="Straight Connector 389"/>
              <p:cNvCxnSpPr/>
              <p:nvPr/>
            </p:nvCxnSpPr>
            <p:spPr>
              <a:xfrm flipH="1" flipV="1">
                <a:off x="2387524" y="2876937"/>
                <a:ext cx="231238" cy="1645657"/>
              </a:xfrm>
              <a:prstGeom prst="line">
                <a:avLst/>
              </a:prstGeom>
              <a:noFill/>
              <a:ln w="38100">
                <a:solidFill>
                  <a:srgbClr val="2C515A"/>
                </a:solidFill>
                <a:prstDash val="solid"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6" name="Straight Connector 405"/>
              <p:cNvCxnSpPr/>
              <p:nvPr/>
            </p:nvCxnSpPr>
            <p:spPr>
              <a:xfrm flipH="1">
                <a:off x="1656618" y="4522595"/>
                <a:ext cx="962143" cy="0"/>
              </a:xfrm>
              <a:prstGeom prst="line">
                <a:avLst/>
              </a:prstGeom>
              <a:noFill/>
              <a:ln w="38100">
                <a:solidFill>
                  <a:srgbClr val="2C515A"/>
                </a:solidFill>
                <a:prstDash val="solid"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396" name="Oval 395"/>
            <p:cNvSpPr/>
            <p:nvPr/>
          </p:nvSpPr>
          <p:spPr>
            <a:xfrm>
              <a:off x="1094186" y="2550622"/>
              <a:ext cx="652637" cy="652637"/>
            </a:xfrm>
            <a:prstGeom prst="ellipse">
              <a:avLst/>
            </a:prstGeom>
            <a:noFill/>
            <a:ln w="38100">
              <a:solidFill>
                <a:srgbClr val="2C515A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97" name="Oval 396"/>
            <p:cNvSpPr/>
            <p:nvPr/>
          </p:nvSpPr>
          <p:spPr>
            <a:xfrm>
              <a:off x="1569953" y="2535559"/>
              <a:ext cx="669811" cy="669811"/>
            </a:xfrm>
            <a:prstGeom prst="ellipse">
              <a:avLst/>
            </a:prstGeom>
            <a:noFill/>
            <a:ln w="38100">
              <a:solidFill>
                <a:srgbClr val="2C515A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98" name="Oval 397"/>
            <p:cNvSpPr/>
            <p:nvPr/>
          </p:nvSpPr>
          <p:spPr>
            <a:xfrm>
              <a:off x="2054840" y="2535559"/>
              <a:ext cx="669811" cy="669811"/>
            </a:xfrm>
            <a:prstGeom prst="ellipse">
              <a:avLst/>
            </a:prstGeom>
            <a:noFill/>
            <a:ln w="38100">
              <a:solidFill>
                <a:srgbClr val="2C515A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99" name="Oval 398"/>
            <p:cNvSpPr/>
            <p:nvPr/>
          </p:nvSpPr>
          <p:spPr>
            <a:xfrm>
              <a:off x="2534107" y="2553508"/>
              <a:ext cx="652637" cy="652637"/>
            </a:xfrm>
            <a:prstGeom prst="ellipse">
              <a:avLst/>
            </a:prstGeom>
            <a:noFill/>
            <a:ln w="38100">
              <a:solidFill>
                <a:srgbClr val="2C515A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1214581" y="2337576"/>
            <a:ext cx="1762916" cy="548554"/>
            <a:chOff x="1214581" y="2337576"/>
            <a:chExt cx="1762916" cy="548554"/>
          </a:xfrm>
        </p:grpSpPr>
        <p:cxnSp>
          <p:nvCxnSpPr>
            <p:cNvPr id="96" name="Straight Connector 95"/>
            <p:cNvCxnSpPr/>
            <p:nvPr/>
          </p:nvCxnSpPr>
          <p:spPr>
            <a:xfrm flipH="1">
              <a:off x="1417641" y="2876936"/>
              <a:ext cx="1436860" cy="0"/>
            </a:xfrm>
            <a:prstGeom prst="line">
              <a:avLst/>
            </a:prstGeom>
            <a:noFill/>
            <a:ln w="38100">
              <a:solidFill>
                <a:srgbClr val="469481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7" name="Oval 96"/>
            <p:cNvSpPr/>
            <p:nvPr/>
          </p:nvSpPr>
          <p:spPr>
            <a:xfrm>
              <a:off x="1750223" y="2337576"/>
              <a:ext cx="182205" cy="182205"/>
            </a:xfrm>
            <a:prstGeom prst="ellipse">
              <a:avLst/>
            </a:prstGeom>
            <a:ln w="38100">
              <a:solidFill>
                <a:srgbClr val="469481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8" name="Oval 97"/>
            <p:cNvSpPr/>
            <p:nvPr/>
          </p:nvSpPr>
          <p:spPr>
            <a:xfrm>
              <a:off x="2795292" y="2339888"/>
              <a:ext cx="182205" cy="182205"/>
            </a:xfrm>
            <a:prstGeom prst="ellipse">
              <a:avLst/>
            </a:prstGeom>
            <a:ln w="38100">
              <a:solidFill>
                <a:srgbClr val="469481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99" name="Straight Connector 98"/>
            <p:cNvCxnSpPr/>
            <p:nvPr/>
          </p:nvCxnSpPr>
          <p:spPr>
            <a:xfrm>
              <a:off x="1305683" y="2433277"/>
              <a:ext cx="1580711" cy="0"/>
            </a:xfrm>
            <a:prstGeom prst="line">
              <a:avLst/>
            </a:prstGeom>
            <a:ln w="38100">
              <a:solidFill>
                <a:srgbClr val="469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2852256" y="2433277"/>
              <a:ext cx="45471" cy="443660"/>
            </a:xfrm>
            <a:prstGeom prst="line">
              <a:avLst/>
            </a:prstGeom>
            <a:ln w="38100">
              <a:solidFill>
                <a:srgbClr val="46948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 flipV="1">
              <a:off x="1846169" y="2433277"/>
              <a:ext cx="65081" cy="437188"/>
            </a:xfrm>
            <a:prstGeom prst="line">
              <a:avLst/>
            </a:prstGeom>
            <a:ln w="38100">
              <a:solidFill>
                <a:srgbClr val="46948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H="1" flipV="1">
              <a:off x="2367788" y="2428679"/>
              <a:ext cx="494953" cy="457451"/>
            </a:xfrm>
            <a:prstGeom prst="line">
              <a:avLst/>
            </a:prstGeom>
            <a:ln w="38100">
              <a:solidFill>
                <a:srgbClr val="46948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/>
            <p:cNvSpPr/>
            <p:nvPr/>
          </p:nvSpPr>
          <p:spPr>
            <a:xfrm>
              <a:off x="1214581" y="2341117"/>
              <a:ext cx="182205" cy="182205"/>
            </a:xfrm>
            <a:prstGeom prst="ellipse">
              <a:avLst/>
            </a:prstGeom>
            <a:ln w="38100">
              <a:solidFill>
                <a:srgbClr val="469481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104" name="Straight Connector 103"/>
            <p:cNvCxnSpPr/>
            <p:nvPr/>
          </p:nvCxnSpPr>
          <p:spPr>
            <a:xfrm flipH="1">
              <a:off x="1420505" y="2437722"/>
              <a:ext cx="415504" cy="432742"/>
            </a:xfrm>
            <a:prstGeom prst="line">
              <a:avLst/>
            </a:prstGeom>
            <a:ln w="38100">
              <a:solidFill>
                <a:srgbClr val="46948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H="1" flipV="1">
              <a:off x="1313451" y="2439749"/>
              <a:ext cx="105817" cy="424363"/>
            </a:xfrm>
            <a:prstGeom prst="line">
              <a:avLst/>
            </a:prstGeom>
            <a:ln w="38100">
              <a:solidFill>
                <a:srgbClr val="46948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/>
            <p:cNvSpPr/>
            <p:nvPr/>
          </p:nvSpPr>
          <p:spPr>
            <a:xfrm>
              <a:off x="2276686" y="2341923"/>
              <a:ext cx="182205" cy="182205"/>
            </a:xfrm>
            <a:prstGeom prst="ellipse">
              <a:avLst/>
            </a:prstGeom>
            <a:ln w="38100">
              <a:solidFill>
                <a:srgbClr val="469481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107" name="Straight Connector 106"/>
            <p:cNvCxnSpPr/>
            <p:nvPr/>
          </p:nvCxnSpPr>
          <p:spPr>
            <a:xfrm flipH="1">
              <a:off x="1903560" y="2444709"/>
              <a:ext cx="454417" cy="429065"/>
            </a:xfrm>
            <a:prstGeom prst="line">
              <a:avLst/>
            </a:prstGeom>
            <a:ln w="38100">
              <a:solidFill>
                <a:srgbClr val="46948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H="1" flipV="1">
              <a:off x="2363800" y="2444709"/>
              <a:ext cx="17607" cy="432227"/>
            </a:xfrm>
            <a:prstGeom prst="line">
              <a:avLst/>
            </a:prstGeom>
            <a:ln w="38100">
              <a:solidFill>
                <a:srgbClr val="46948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309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r="12384" b="3589"/>
          <a:stretch/>
        </p:blipFill>
        <p:spPr>
          <a:xfrm>
            <a:off x="4499413" y="1468076"/>
            <a:ext cx="3641286" cy="45883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6" r="14161" b="1596"/>
          <a:stretch/>
        </p:blipFill>
        <p:spPr>
          <a:xfrm>
            <a:off x="8140699" y="1529869"/>
            <a:ext cx="3497167" cy="48778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9" t="-6009" r="9678" b="6009"/>
          <a:stretch/>
        </p:blipFill>
        <p:spPr>
          <a:xfrm>
            <a:off x="626734" y="980899"/>
            <a:ext cx="3895840" cy="509986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6733" y="1637270"/>
            <a:ext cx="11056581" cy="4096265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29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16200000">
            <a:off x="2414708" y="953442"/>
            <a:ext cx="6671326" cy="4764442"/>
            <a:chOff x="3103645" y="711155"/>
            <a:chExt cx="7119824" cy="5084745"/>
          </a:xfrm>
        </p:grpSpPr>
        <p:grpSp>
          <p:nvGrpSpPr>
            <p:cNvPr id="4" name="Group 3"/>
            <p:cNvGrpSpPr/>
            <p:nvPr/>
          </p:nvGrpSpPr>
          <p:grpSpPr>
            <a:xfrm rot="5400000">
              <a:off x="8023586" y="711155"/>
              <a:ext cx="384044" cy="384044"/>
              <a:chOff x="2184400" y="1818640"/>
              <a:chExt cx="426720" cy="426720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" name="Oval 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" name="Straight Connector 7"/>
                <p:cNvCxnSpPr>
                  <a:stCxn id="7" idx="0"/>
                  <a:endCxn id="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/>
                <p:cNvCxnSpPr>
                  <a:stCxn id="7" idx="2"/>
                  <a:endCxn id="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" name="Oval 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 rot="5400000">
              <a:off x="7580597" y="886430"/>
              <a:ext cx="455139" cy="455140"/>
              <a:chOff x="2184400" y="1818640"/>
              <a:chExt cx="426720" cy="426720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" name="Oval 1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" name="Straight Connector 13"/>
                <p:cNvCxnSpPr>
                  <a:stCxn id="13" idx="0"/>
                  <a:endCxn id="1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>
                  <a:stCxn id="13" idx="2"/>
                  <a:endCxn id="1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Oval 1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 rot="5400000">
              <a:off x="7155245" y="1097573"/>
              <a:ext cx="481067" cy="481067"/>
              <a:chOff x="2184400" y="1818640"/>
              <a:chExt cx="426720" cy="42672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9" name="Oval 1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" name="Straight Connector 19"/>
                <p:cNvCxnSpPr>
                  <a:stCxn id="19" idx="0"/>
                  <a:endCxn id="1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>
                  <a:stCxn id="19" idx="2"/>
                  <a:endCxn id="1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Oval 1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 rot="5400000">
              <a:off x="6389707" y="1401510"/>
              <a:ext cx="666898" cy="666898"/>
              <a:chOff x="2184400" y="1818640"/>
              <a:chExt cx="426720" cy="426720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" name="Oval 2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" name="Straight Connector 25"/>
                <p:cNvCxnSpPr>
                  <a:stCxn id="25" idx="0"/>
                  <a:endCxn id="2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>
                  <a:stCxn id="25" idx="2"/>
                  <a:endCxn id="2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Oval 2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 rot="5400000">
              <a:off x="6803713" y="1901047"/>
              <a:ext cx="708644" cy="708644"/>
              <a:chOff x="2184400" y="1818640"/>
              <a:chExt cx="426720" cy="426720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1" name="Oval 3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2" name="Straight Connector 31"/>
                <p:cNvCxnSpPr>
                  <a:stCxn id="31" idx="0"/>
                  <a:endCxn id="3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>
                  <a:stCxn id="31" idx="2"/>
                  <a:endCxn id="3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Oval 2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 rot="5400000">
              <a:off x="9019540" y="1269834"/>
              <a:ext cx="424811" cy="424812"/>
              <a:chOff x="2184400" y="1818640"/>
              <a:chExt cx="426720" cy="426720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8" name="Straight Connector 37"/>
                <p:cNvCxnSpPr>
                  <a:stCxn id="37" idx="0"/>
                  <a:endCxn id="3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>
                  <a:stCxn id="37" idx="2"/>
                  <a:endCxn id="3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Oval 3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 rot="5400000">
              <a:off x="7101362" y="2332106"/>
              <a:ext cx="760347" cy="760348"/>
              <a:chOff x="2184400" y="1818640"/>
              <a:chExt cx="426720" cy="426720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43" name="Oval 4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44" name="Straight Connector 43"/>
                <p:cNvCxnSpPr>
                  <a:stCxn id="43" idx="0"/>
                  <a:endCxn id="4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>
                  <a:stCxn id="43" idx="2"/>
                  <a:endCxn id="4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Oval 4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 rot="5400000">
              <a:off x="7165541" y="2871007"/>
              <a:ext cx="742033" cy="742033"/>
              <a:chOff x="2184400" y="1818640"/>
              <a:chExt cx="426720" cy="426720"/>
            </a:xfrm>
          </p:grpSpPr>
          <p:grpSp>
            <p:nvGrpSpPr>
              <p:cNvPr id="47" name="Group 4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49" name="Oval 4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0" name="Straight Connector 49"/>
                <p:cNvCxnSpPr>
                  <a:stCxn id="49" idx="0"/>
                  <a:endCxn id="4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>
                  <a:stCxn id="49" idx="2"/>
                  <a:endCxn id="4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8" name="Oval 4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 rot="5400000">
              <a:off x="7707139" y="1594246"/>
              <a:ext cx="559674" cy="559674"/>
              <a:chOff x="2184400" y="1818640"/>
              <a:chExt cx="426720" cy="426720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5" name="Oval 5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6" name="Straight Connector 55"/>
                <p:cNvCxnSpPr>
                  <a:stCxn id="55" idx="0"/>
                  <a:endCxn id="5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>
                  <a:stCxn id="55" idx="2"/>
                  <a:endCxn id="5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Oval 5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 rot="5400000">
              <a:off x="8540941" y="1419642"/>
              <a:ext cx="429485" cy="429485"/>
              <a:chOff x="2184400" y="1818640"/>
              <a:chExt cx="426720" cy="426720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1" name="Oval 6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2" name="Straight Connector 61"/>
                <p:cNvCxnSpPr>
                  <a:stCxn id="61" idx="0"/>
                  <a:endCxn id="6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>
                  <a:stCxn id="61" idx="2"/>
                  <a:endCxn id="6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Oval 5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 rot="5400000">
              <a:off x="8230115" y="2276927"/>
              <a:ext cx="576627" cy="576627"/>
              <a:chOff x="2184400" y="1818640"/>
              <a:chExt cx="426720" cy="426720"/>
            </a:xfrm>
          </p:grpSpPr>
          <p:grpSp>
            <p:nvGrpSpPr>
              <p:cNvPr id="65" name="Group 6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7" name="Oval 6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8" name="Straight Connector 67"/>
                <p:cNvCxnSpPr>
                  <a:stCxn id="67" idx="0"/>
                  <a:endCxn id="6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>
                  <a:stCxn id="67" idx="2"/>
                  <a:endCxn id="6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6" name="Oval 6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 rot="5400000">
              <a:off x="9635078" y="2157112"/>
              <a:ext cx="437717" cy="437717"/>
              <a:chOff x="2184400" y="1818640"/>
              <a:chExt cx="426720" cy="426720"/>
            </a:xfrm>
          </p:grpSpPr>
          <p:grpSp>
            <p:nvGrpSpPr>
              <p:cNvPr id="71" name="Group 7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3" name="Oval 7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4" name="Straight Connector 73"/>
                <p:cNvCxnSpPr>
                  <a:stCxn id="73" idx="0"/>
                  <a:endCxn id="7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>
                  <a:stCxn id="73" idx="2"/>
                  <a:endCxn id="7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2" name="Oval 7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 rot="5400000">
              <a:off x="8269672" y="3163426"/>
              <a:ext cx="549866" cy="549866"/>
              <a:chOff x="2184400" y="1818640"/>
              <a:chExt cx="426720" cy="426720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9" name="Oval 7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0" name="Straight Connector 79"/>
                <p:cNvCxnSpPr>
                  <a:stCxn id="79" idx="0"/>
                  <a:endCxn id="7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/>
                <p:cNvCxnSpPr>
                  <a:stCxn id="79" idx="2"/>
                  <a:endCxn id="7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Oval 7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 rot="5400000">
              <a:off x="9413101" y="3326950"/>
              <a:ext cx="436972" cy="436973"/>
              <a:chOff x="2184400" y="1818640"/>
              <a:chExt cx="426720" cy="426720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5" name="Oval 8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6" name="Straight Connector 85"/>
                <p:cNvCxnSpPr>
                  <a:stCxn id="85" idx="0"/>
                  <a:endCxn id="8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>
                  <a:stCxn id="85" idx="2"/>
                  <a:endCxn id="8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4" name="Oval 8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 rot="5400000">
              <a:off x="8930711" y="2255369"/>
              <a:ext cx="456912" cy="456913"/>
              <a:chOff x="2184400" y="1818640"/>
              <a:chExt cx="426720" cy="426720"/>
            </a:xfrm>
          </p:grpSpPr>
          <p:grpSp>
            <p:nvGrpSpPr>
              <p:cNvPr id="89" name="Group 8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1" name="Oval 9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2" name="Straight Connector 91"/>
                <p:cNvCxnSpPr>
                  <a:stCxn id="91" idx="0"/>
                  <a:endCxn id="9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/>
                <p:cNvCxnSpPr>
                  <a:stCxn id="91" idx="2"/>
                  <a:endCxn id="9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0" name="Oval 8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 rot="5400000">
              <a:off x="8843048" y="3267752"/>
              <a:ext cx="465145" cy="465146"/>
              <a:chOff x="2184400" y="1818640"/>
              <a:chExt cx="426720" cy="426720"/>
            </a:xfrm>
          </p:grpSpPr>
          <p:grpSp>
            <p:nvGrpSpPr>
              <p:cNvPr id="95" name="Group 9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7" name="Oval 9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8" name="Straight Connector 97"/>
                <p:cNvCxnSpPr>
                  <a:stCxn id="97" idx="0"/>
                  <a:endCxn id="9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>
                  <a:stCxn id="97" idx="2"/>
                  <a:endCxn id="9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Oval 9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 rot="5400000">
              <a:off x="7566215" y="5405120"/>
              <a:ext cx="390780" cy="390780"/>
              <a:chOff x="2184400" y="1818640"/>
              <a:chExt cx="426720" cy="426720"/>
            </a:xfrm>
          </p:grpSpPr>
          <p:grpSp>
            <p:nvGrpSpPr>
              <p:cNvPr id="101" name="Group 10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3" name="Oval 10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4" name="Straight Connector 103"/>
                <p:cNvCxnSpPr>
                  <a:stCxn id="103" idx="0"/>
                  <a:endCxn id="10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>
                  <a:stCxn id="103" idx="2"/>
                  <a:endCxn id="10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2" name="Oval 10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6" name="Group 105"/>
            <p:cNvGrpSpPr/>
            <p:nvPr/>
          </p:nvGrpSpPr>
          <p:grpSpPr>
            <a:xfrm rot="5400000">
              <a:off x="6871216" y="4750150"/>
              <a:ext cx="562718" cy="562718"/>
              <a:chOff x="2184400" y="1818640"/>
              <a:chExt cx="426720" cy="426720"/>
            </a:xfrm>
          </p:grpSpPr>
          <p:grpSp>
            <p:nvGrpSpPr>
              <p:cNvPr id="107" name="Group 10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9" name="Oval 10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0" name="Straight Connector 109"/>
                <p:cNvCxnSpPr>
                  <a:stCxn id="109" idx="0"/>
                  <a:endCxn id="10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>
                  <a:stCxn id="109" idx="2"/>
                  <a:endCxn id="10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8" name="Oval 10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 rot="5400000">
              <a:off x="5984544" y="3912073"/>
              <a:ext cx="974645" cy="974647"/>
              <a:chOff x="2184400" y="1818640"/>
              <a:chExt cx="426720" cy="426720"/>
            </a:xfrm>
          </p:grpSpPr>
          <p:grpSp>
            <p:nvGrpSpPr>
              <p:cNvPr id="113" name="Group 11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5" name="Oval 11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6" name="Straight Connector 115"/>
                <p:cNvCxnSpPr>
                  <a:stCxn id="115" idx="0"/>
                  <a:endCxn id="11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>
                  <a:stCxn id="115" idx="2"/>
                  <a:endCxn id="11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4" name="Oval 11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 rot="5400000">
              <a:off x="4947005" y="3034300"/>
              <a:ext cx="1341456" cy="1341457"/>
              <a:chOff x="2184400" y="1818640"/>
              <a:chExt cx="426720" cy="426720"/>
            </a:xfrm>
          </p:grpSpPr>
          <p:grpSp>
            <p:nvGrpSpPr>
              <p:cNvPr id="119" name="Group 11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1" name="Oval 12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2" name="Straight Connector 121"/>
                <p:cNvCxnSpPr>
                  <a:stCxn id="121" idx="0"/>
                  <a:endCxn id="12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>
                  <a:stCxn id="121" idx="2"/>
                  <a:endCxn id="12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0" name="Oval 11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4" name="Group 123"/>
            <p:cNvGrpSpPr/>
            <p:nvPr/>
          </p:nvGrpSpPr>
          <p:grpSpPr>
            <a:xfrm rot="5400000">
              <a:off x="4725459" y="2027359"/>
              <a:ext cx="1025112" cy="1025112"/>
              <a:chOff x="2184400" y="1818640"/>
              <a:chExt cx="426720" cy="426720"/>
            </a:xfrm>
          </p:grpSpPr>
          <p:grpSp>
            <p:nvGrpSpPr>
              <p:cNvPr id="125" name="Group 12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7" name="Oval 12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8" name="Straight Connector 127"/>
                <p:cNvCxnSpPr>
                  <a:stCxn id="127" idx="0"/>
                  <a:endCxn id="12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>
                  <a:stCxn id="127" idx="2"/>
                  <a:endCxn id="12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6" name="Oval 12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30" name="Group 129"/>
            <p:cNvGrpSpPr/>
            <p:nvPr/>
          </p:nvGrpSpPr>
          <p:grpSpPr>
            <a:xfrm rot="5400000">
              <a:off x="4863139" y="2787292"/>
              <a:ext cx="783647" cy="783647"/>
              <a:chOff x="2184400" y="1818640"/>
              <a:chExt cx="426720" cy="426720"/>
            </a:xfrm>
          </p:grpSpPr>
          <p:grpSp>
            <p:nvGrpSpPr>
              <p:cNvPr id="131" name="Group 13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3" name="Oval 13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4" name="Straight Connector 133"/>
                <p:cNvCxnSpPr>
                  <a:stCxn id="133" idx="0"/>
                  <a:endCxn id="13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>
                  <a:stCxn id="133" idx="2"/>
                  <a:endCxn id="13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2" name="Oval 13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36" name="Group 135"/>
            <p:cNvGrpSpPr/>
            <p:nvPr/>
          </p:nvGrpSpPr>
          <p:grpSpPr>
            <a:xfrm rot="5400000">
              <a:off x="3103645" y="2453923"/>
              <a:ext cx="897592" cy="897592"/>
              <a:chOff x="2184400" y="1818640"/>
              <a:chExt cx="426720" cy="426720"/>
            </a:xfrm>
          </p:grpSpPr>
          <p:grpSp>
            <p:nvGrpSpPr>
              <p:cNvPr id="137" name="Group 13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9" name="Oval 13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0" name="Straight Connector 139"/>
                <p:cNvCxnSpPr>
                  <a:stCxn id="139" idx="0"/>
                  <a:endCxn id="13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>
                  <a:stCxn id="139" idx="2"/>
                  <a:endCxn id="13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8" name="Oval 13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 rot="5400000">
              <a:off x="3114335" y="3201975"/>
              <a:ext cx="856793" cy="856794"/>
              <a:chOff x="2184400" y="1818640"/>
              <a:chExt cx="426720" cy="426720"/>
            </a:xfrm>
          </p:grpSpPr>
          <p:grpSp>
            <p:nvGrpSpPr>
              <p:cNvPr id="143" name="Group 14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5" name="Oval 14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6" name="Straight Connector 145"/>
                <p:cNvCxnSpPr>
                  <a:stCxn id="145" idx="0"/>
                  <a:endCxn id="14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>
                  <a:stCxn id="145" idx="2"/>
                  <a:endCxn id="14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4" name="Oval 14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48" name="Group 147"/>
            <p:cNvGrpSpPr/>
            <p:nvPr/>
          </p:nvGrpSpPr>
          <p:grpSpPr>
            <a:xfrm rot="5400000">
              <a:off x="4027528" y="3246607"/>
              <a:ext cx="840901" cy="840901"/>
              <a:chOff x="2184400" y="1818640"/>
              <a:chExt cx="426720" cy="426720"/>
            </a:xfrm>
          </p:grpSpPr>
          <p:grpSp>
            <p:nvGrpSpPr>
              <p:cNvPr id="149" name="Group 14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1" name="Oval 15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2" name="Straight Connector 151"/>
                <p:cNvCxnSpPr>
                  <a:stCxn id="151" idx="0"/>
                  <a:endCxn id="15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>
                  <a:stCxn id="151" idx="2"/>
                  <a:endCxn id="15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0" name="Oval 14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cxnSp>
          <p:nvCxnSpPr>
            <p:cNvPr id="154" name="Straight Connector 153"/>
            <p:cNvCxnSpPr>
              <a:stCxn id="126" idx="1"/>
              <a:endCxn id="24" idx="5"/>
            </p:cNvCxnSpPr>
            <p:nvPr/>
          </p:nvCxnSpPr>
          <p:spPr>
            <a:xfrm flipV="1">
              <a:off x="5276848" y="1760220"/>
              <a:ext cx="1421047" cy="740862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>
              <a:stCxn id="126" idx="0"/>
              <a:endCxn id="30" idx="4"/>
            </p:cNvCxnSpPr>
            <p:nvPr/>
          </p:nvCxnSpPr>
          <p:spPr>
            <a:xfrm flipV="1">
              <a:off x="5292932" y="2255368"/>
              <a:ext cx="1827142" cy="284546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>
              <a:stCxn id="132" idx="0"/>
              <a:endCxn id="30" idx="4"/>
            </p:cNvCxnSpPr>
            <p:nvPr/>
          </p:nvCxnSpPr>
          <p:spPr>
            <a:xfrm flipV="1">
              <a:off x="5296943" y="2255368"/>
              <a:ext cx="1823131" cy="923746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>
              <a:stCxn id="132" idx="0"/>
              <a:endCxn id="42" idx="4"/>
            </p:cNvCxnSpPr>
            <p:nvPr/>
          </p:nvCxnSpPr>
          <p:spPr>
            <a:xfrm flipV="1">
              <a:off x="5296943" y="2712279"/>
              <a:ext cx="2143861" cy="46683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>
              <a:stCxn id="120" idx="0"/>
              <a:endCxn id="42" idx="4"/>
            </p:cNvCxnSpPr>
            <p:nvPr/>
          </p:nvCxnSpPr>
          <p:spPr>
            <a:xfrm flipV="1">
              <a:off x="5689596" y="2712279"/>
              <a:ext cx="1751208" cy="99274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120" idx="0"/>
              <a:endCxn id="48" idx="4"/>
            </p:cNvCxnSpPr>
            <p:nvPr/>
          </p:nvCxnSpPr>
          <p:spPr>
            <a:xfrm flipV="1">
              <a:off x="5689596" y="3242023"/>
              <a:ext cx="1807211" cy="46300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stCxn id="30" idx="3"/>
              <a:endCxn id="24" idx="7"/>
            </p:cNvCxnSpPr>
            <p:nvPr/>
          </p:nvCxnSpPr>
          <p:spPr>
            <a:xfrm flipH="1" flipV="1">
              <a:off x="6748419" y="1760220"/>
              <a:ext cx="382774" cy="46830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stCxn id="42" idx="2"/>
              <a:endCxn id="30" idx="6"/>
            </p:cNvCxnSpPr>
            <p:nvPr/>
          </p:nvCxnSpPr>
          <p:spPr>
            <a:xfrm flipH="1" flipV="1">
              <a:off x="7158036" y="2293330"/>
              <a:ext cx="323500" cy="378217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>
              <a:stCxn id="48" idx="2"/>
              <a:endCxn id="42" idx="6"/>
            </p:cNvCxnSpPr>
            <p:nvPr/>
          </p:nvCxnSpPr>
          <p:spPr>
            <a:xfrm flipH="1" flipV="1">
              <a:off x="7481536" y="2753011"/>
              <a:ext cx="55022" cy="449261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>
              <a:stCxn id="132" idx="7"/>
              <a:endCxn id="120" idx="2"/>
            </p:cNvCxnSpPr>
            <p:nvPr/>
          </p:nvCxnSpPr>
          <p:spPr>
            <a:xfrm>
              <a:off x="5284647" y="3208798"/>
              <a:ext cx="333087" cy="424367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132" idx="2"/>
              <a:endCxn id="126" idx="6"/>
            </p:cNvCxnSpPr>
            <p:nvPr/>
          </p:nvCxnSpPr>
          <p:spPr>
            <a:xfrm flipH="1" flipV="1">
              <a:off x="5238016" y="2594829"/>
              <a:ext cx="16947" cy="54230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38" idx="0"/>
              <a:endCxn id="208" idx="0"/>
            </p:cNvCxnSpPr>
            <p:nvPr/>
          </p:nvCxnSpPr>
          <p:spPr>
            <a:xfrm flipV="1">
              <a:off x="3600526" y="2809210"/>
              <a:ext cx="788998" cy="9350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38" idx="2"/>
              <a:endCxn id="144" idx="2"/>
            </p:cNvCxnSpPr>
            <p:nvPr/>
          </p:nvCxnSpPr>
          <p:spPr>
            <a:xfrm flipH="1">
              <a:off x="3542732" y="2854634"/>
              <a:ext cx="9710" cy="72983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50" idx="4"/>
              <a:endCxn id="144" idx="0"/>
            </p:cNvCxnSpPr>
            <p:nvPr/>
          </p:nvCxnSpPr>
          <p:spPr>
            <a:xfrm flipH="1" flipV="1">
              <a:off x="3588631" y="3630371"/>
              <a:ext cx="814301" cy="36686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50" idx="0"/>
              <a:endCxn id="120" idx="4"/>
            </p:cNvCxnSpPr>
            <p:nvPr/>
          </p:nvCxnSpPr>
          <p:spPr>
            <a:xfrm>
              <a:off x="4493027" y="3667057"/>
              <a:ext cx="1052845" cy="3797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6" idx="4"/>
              <a:endCxn id="12" idx="1"/>
            </p:cNvCxnSpPr>
            <p:nvPr/>
          </p:nvCxnSpPr>
          <p:spPr>
            <a:xfrm flipH="1">
              <a:off x="7825408" y="903177"/>
              <a:ext cx="369627" cy="193582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2" idx="4"/>
              <a:endCxn id="18" idx="0"/>
            </p:cNvCxnSpPr>
            <p:nvPr/>
          </p:nvCxnSpPr>
          <p:spPr>
            <a:xfrm flipH="1">
              <a:off x="7421550" y="1114000"/>
              <a:ext cx="362235" cy="224106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24" idx="1"/>
              <a:endCxn id="18" idx="5"/>
            </p:cNvCxnSpPr>
            <p:nvPr/>
          </p:nvCxnSpPr>
          <p:spPr>
            <a:xfrm flipV="1">
              <a:off x="6748419" y="1356329"/>
              <a:ext cx="629137" cy="353367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36" idx="4"/>
              <a:endCxn id="60" idx="1"/>
            </p:cNvCxnSpPr>
            <p:nvPr/>
          </p:nvCxnSpPr>
          <p:spPr>
            <a:xfrm flipH="1">
              <a:off x="8771952" y="1482240"/>
              <a:ext cx="437237" cy="135875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60" idx="4"/>
              <a:endCxn id="54" idx="0"/>
            </p:cNvCxnSpPr>
            <p:nvPr/>
          </p:nvCxnSpPr>
          <p:spPr>
            <a:xfrm flipH="1">
              <a:off x="8016959" y="1634384"/>
              <a:ext cx="715717" cy="239698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30" idx="0"/>
              <a:endCxn id="54" idx="4"/>
            </p:cNvCxnSpPr>
            <p:nvPr/>
          </p:nvCxnSpPr>
          <p:spPr>
            <a:xfrm flipV="1">
              <a:off x="7195998" y="1874082"/>
              <a:ext cx="760997" cy="381286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72" idx="5"/>
              <a:endCxn id="90" idx="0"/>
            </p:cNvCxnSpPr>
            <p:nvPr/>
          </p:nvCxnSpPr>
          <p:spPr>
            <a:xfrm flipH="1">
              <a:off x="9183645" y="2392550"/>
              <a:ext cx="653711" cy="91275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90" idx="4"/>
              <a:endCxn id="66" idx="0"/>
            </p:cNvCxnSpPr>
            <p:nvPr/>
          </p:nvCxnSpPr>
          <p:spPr>
            <a:xfrm flipH="1">
              <a:off x="8549319" y="2483825"/>
              <a:ext cx="585372" cy="81415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stCxn id="66" idx="4"/>
              <a:endCxn id="42" idx="0"/>
            </p:cNvCxnSpPr>
            <p:nvPr/>
          </p:nvCxnSpPr>
          <p:spPr>
            <a:xfrm flipH="1">
              <a:off x="7522268" y="2565240"/>
              <a:ext cx="965271" cy="147039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>
              <a:stCxn id="84" idx="4"/>
              <a:endCxn id="96" idx="0"/>
            </p:cNvCxnSpPr>
            <p:nvPr/>
          </p:nvCxnSpPr>
          <p:spPr>
            <a:xfrm flipH="1" flipV="1">
              <a:off x="9100539" y="3500324"/>
              <a:ext cx="507640" cy="45113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>
              <a:stCxn id="96" idx="4"/>
              <a:endCxn id="78" idx="0"/>
            </p:cNvCxnSpPr>
            <p:nvPr/>
          </p:nvCxnSpPr>
          <p:spPr>
            <a:xfrm flipH="1" flipV="1">
              <a:off x="8574062" y="3438359"/>
              <a:ext cx="476641" cy="61965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>
              <a:stCxn id="78" idx="4"/>
              <a:endCxn id="48" idx="0"/>
            </p:cNvCxnSpPr>
            <p:nvPr/>
          </p:nvCxnSpPr>
          <p:spPr>
            <a:xfrm flipH="1" flipV="1">
              <a:off x="7576309" y="3242023"/>
              <a:ext cx="938840" cy="196336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stCxn id="120" idx="7"/>
              <a:endCxn id="114" idx="3"/>
            </p:cNvCxnSpPr>
            <p:nvPr/>
          </p:nvCxnSpPr>
          <p:spPr>
            <a:xfrm>
              <a:off x="5668548" y="3755841"/>
              <a:ext cx="766401" cy="606635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stCxn id="108" idx="3"/>
              <a:endCxn id="114" idx="7"/>
            </p:cNvCxnSpPr>
            <p:nvPr/>
          </p:nvCxnSpPr>
          <p:spPr>
            <a:xfrm flipH="1" flipV="1">
              <a:off x="6508787" y="4436314"/>
              <a:ext cx="622473" cy="573878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>
              <a:stCxn id="102" idx="3"/>
              <a:endCxn id="108" idx="7"/>
            </p:cNvCxnSpPr>
            <p:nvPr/>
          </p:nvCxnSpPr>
          <p:spPr>
            <a:xfrm flipH="1" flipV="1">
              <a:off x="7173892" y="5052824"/>
              <a:ext cx="572910" cy="532882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6" name="Group 205"/>
            <p:cNvGrpSpPr/>
            <p:nvPr/>
          </p:nvGrpSpPr>
          <p:grpSpPr>
            <a:xfrm rot="5400000">
              <a:off x="3924025" y="2388760"/>
              <a:ext cx="840901" cy="840901"/>
              <a:chOff x="2184400" y="1818640"/>
              <a:chExt cx="426720" cy="426720"/>
            </a:xfrm>
          </p:grpSpPr>
          <p:grpSp>
            <p:nvGrpSpPr>
              <p:cNvPr id="207" name="Group 20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9" name="Oval 20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0" name="Straight Connector 209"/>
                <p:cNvCxnSpPr>
                  <a:stCxn id="209" idx="0"/>
                  <a:endCxn id="20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>
                  <a:stCxn id="209" idx="2"/>
                  <a:endCxn id="20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8" name="Oval 20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cxnSp>
          <p:nvCxnSpPr>
            <p:cNvPr id="214" name="Straight Connector 213"/>
            <p:cNvCxnSpPr>
              <a:stCxn id="126" idx="4"/>
              <a:endCxn id="208" idx="0"/>
            </p:cNvCxnSpPr>
            <p:nvPr/>
          </p:nvCxnSpPr>
          <p:spPr>
            <a:xfrm flipH="1">
              <a:off x="4389524" y="2539914"/>
              <a:ext cx="793577" cy="269296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132" idx="4"/>
            </p:cNvCxnSpPr>
            <p:nvPr/>
          </p:nvCxnSpPr>
          <p:spPr>
            <a:xfrm flipH="1" flipV="1">
              <a:off x="4382221" y="2835105"/>
              <a:ext cx="830762" cy="344009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>
              <a:stCxn id="132" idx="4"/>
              <a:endCxn id="150" idx="1"/>
            </p:cNvCxnSpPr>
            <p:nvPr/>
          </p:nvCxnSpPr>
          <p:spPr>
            <a:xfrm flipH="1">
              <a:off x="4479833" y="3179114"/>
              <a:ext cx="733150" cy="456089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stCxn id="144" idx="1"/>
              <a:endCxn id="208" idx="5"/>
            </p:cNvCxnSpPr>
            <p:nvPr/>
          </p:nvCxnSpPr>
          <p:spPr>
            <a:xfrm flipV="1">
              <a:off x="3575188" y="2841063"/>
              <a:ext cx="737435" cy="756852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>
              <a:stCxn id="150" idx="3"/>
              <a:endCxn id="208" idx="6"/>
            </p:cNvCxnSpPr>
            <p:nvPr/>
          </p:nvCxnSpPr>
          <p:spPr>
            <a:xfrm flipH="1" flipV="1">
              <a:off x="4344476" y="2854257"/>
              <a:ext cx="71650" cy="780946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4" name="Group 233"/>
            <p:cNvGrpSpPr/>
            <p:nvPr/>
          </p:nvGrpSpPr>
          <p:grpSpPr>
            <a:xfrm>
              <a:off x="9075620" y="132229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32" name="Rounded Rectangle 23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3" name="TextBox 23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5</a:t>
                </a:r>
                <a:endParaRPr lang="fr-CH" sz="1400" b="1" dirty="0"/>
              </a:p>
            </p:txBody>
          </p:sp>
        </p:grpSp>
        <p:grpSp>
          <p:nvGrpSpPr>
            <p:cNvPr id="235" name="Group 234"/>
            <p:cNvGrpSpPr/>
            <p:nvPr/>
          </p:nvGrpSpPr>
          <p:grpSpPr>
            <a:xfrm>
              <a:off x="7627375" y="94830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36" name="Rounded Rectangle 23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7" name="TextBox 23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2</a:t>
                </a:r>
                <a:endParaRPr lang="fr-CH" sz="1400" b="1" dirty="0"/>
              </a:p>
            </p:txBody>
          </p:sp>
        </p:grpSp>
        <p:grpSp>
          <p:nvGrpSpPr>
            <p:cNvPr id="238" name="Group 237"/>
            <p:cNvGrpSpPr/>
            <p:nvPr/>
          </p:nvGrpSpPr>
          <p:grpSpPr>
            <a:xfrm>
              <a:off x="7255241" y="899219"/>
              <a:ext cx="1266841" cy="597613"/>
              <a:chOff x="743762" y="771124"/>
              <a:chExt cx="1266841" cy="597613"/>
            </a:xfrm>
            <a:solidFill>
              <a:schemeClr val="bg1">
                <a:alpha val="29000"/>
              </a:schemeClr>
            </a:solidFill>
          </p:grpSpPr>
          <p:sp>
            <p:nvSpPr>
              <p:cNvPr id="239" name="Rounded Rectangle 238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0" name="TextBox 239"/>
              <p:cNvSpPr txBox="1"/>
              <p:nvPr/>
            </p:nvSpPr>
            <p:spPr>
              <a:xfrm>
                <a:off x="743762" y="1060960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3</a:t>
                </a:r>
                <a:endParaRPr lang="fr-CH" sz="1400" b="1" dirty="0"/>
              </a:p>
            </p:txBody>
          </p:sp>
        </p:grpSp>
        <p:grpSp>
          <p:nvGrpSpPr>
            <p:cNvPr id="241" name="Group 240"/>
            <p:cNvGrpSpPr/>
            <p:nvPr/>
          </p:nvGrpSpPr>
          <p:grpSpPr>
            <a:xfrm>
              <a:off x="6531037" y="1549895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42" name="Rounded Rectangle 24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3" name="TextBox 24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4</a:t>
                </a:r>
                <a:endParaRPr lang="fr-CH" sz="1400" b="1" dirty="0"/>
              </a:p>
            </p:txBody>
          </p:sp>
        </p:grpSp>
        <p:grpSp>
          <p:nvGrpSpPr>
            <p:cNvPr id="244" name="Group 243"/>
            <p:cNvGrpSpPr/>
            <p:nvPr/>
          </p:nvGrpSpPr>
          <p:grpSpPr>
            <a:xfrm>
              <a:off x="7825408" y="172704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45" name="Rounded Rectangle 244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6" name="TextBox 245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7</a:t>
                </a:r>
                <a:endParaRPr lang="fr-CH" sz="1400" b="1" dirty="0"/>
              </a:p>
            </p:txBody>
          </p:sp>
        </p:grpSp>
        <p:grpSp>
          <p:nvGrpSpPr>
            <p:cNvPr id="247" name="Group 246"/>
            <p:cNvGrpSpPr/>
            <p:nvPr/>
          </p:nvGrpSpPr>
          <p:grpSpPr>
            <a:xfrm>
              <a:off x="8579929" y="1469048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48" name="Rounded Rectangle 247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9" name="TextBox 248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6</a:t>
                </a:r>
                <a:endParaRPr lang="fr-CH" sz="1400" b="1" dirty="0"/>
              </a:p>
            </p:txBody>
          </p:sp>
        </p:grpSp>
        <p:grpSp>
          <p:nvGrpSpPr>
            <p:cNvPr id="250" name="Group 249"/>
            <p:cNvGrpSpPr/>
            <p:nvPr/>
          </p:nvGrpSpPr>
          <p:grpSpPr>
            <a:xfrm>
              <a:off x="8053452" y="746819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51" name="Rounded Rectangle 25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2" name="TextBox 25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</a:t>
                </a:r>
                <a:endParaRPr lang="fr-CH" sz="1400" b="1" dirty="0"/>
              </a:p>
            </p:txBody>
          </p:sp>
        </p:grpSp>
        <p:grpSp>
          <p:nvGrpSpPr>
            <p:cNvPr id="253" name="Group 252"/>
            <p:cNvGrpSpPr/>
            <p:nvPr/>
          </p:nvGrpSpPr>
          <p:grpSpPr>
            <a:xfrm>
              <a:off x="6981375" y="208733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54" name="Rounded Rectangle 253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5" name="TextBox 254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8</a:t>
                </a:r>
                <a:endParaRPr lang="fr-CH" sz="1400" b="1" dirty="0"/>
              </a:p>
            </p:txBody>
          </p:sp>
        </p:grpSp>
        <p:grpSp>
          <p:nvGrpSpPr>
            <p:cNvPr id="256" name="Group 255"/>
            <p:cNvGrpSpPr/>
            <p:nvPr/>
          </p:nvGrpSpPr>
          <p:grpSpPr>
            <a:xfrm>
              <a:off x="9702859" y="2218120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57" name="Rounded Rectangle 256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8" name="TextBox 257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9</a:t>
                </a:r>
                <a:endParaRPr lang="fr-CH" sz="1400" b="1" dirty="0"/>
              </a:p>
            </p:txBody>
          </p:sp>
        </p:grpSp>
        <p:grpSp>
          <p:nvGrpSpPr>
            <p:cNvPr id="259" name="Group 258"/>
            <p:cNvGrpSpPr/>
            <p:nvPr/>
          </p:nvGrpSpPr>
          <p:grpSpPr>
            <a:xfrm>
              <a:off x="8977705" y="2320627"/>
              <a:ext cx="489559" cy="331063"/>
              <a:chOff x="1694373" y="756291"/>
              <a:chExt cx="489559" cy="331063"/>
            </a:xfrm>
            <a:solidFill>
              <a:schemeClr val="bg1">
                <a:alpha val="29000"/>
              </a:schemeClr>
            </a:solidFill>
          </p:grpSpPr>
          <p:sp>
            <p:nvSpPr>
              <p:cNvPr id="260" name="Rounded Rectangle 25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1" name="TextBox 260"/>
              <p:cNvSpPr txBox="1"/>
              <p:nvPr/>
            </p:nvSpPr>
            <p:spPr>
              <a:xfrm>
                <a:off x="1698502" y="756291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10</a:t>
                </a:r>
                <a:endParaRPr lang="fr-CH" sz="1400" b="1" dirty="0"/>
              </a:p>
            </p:txBody>
          </p:sp>
        </p:grpSp>
        <p:grpSp>
          <p:nvGrpSpPr>
            <p:cNvPr id="262" name="Group 261"/>
            <p:cNvGrpSpPr/>
            <p:nvPr/>
          </p:nvGrpSpPr>
          <p:grpSpPr>
            <a:xfrm>
              <a:off x="8306421" y="240195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63" name="Rounded Rectangle 26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4" name="TextBox 26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11</a:t>
                </a:r>
                <a:endParaRPr lang="fr-CH" sz="1400" b="1" dirty="0"/>
              </a:p>
            </p:txBody>
          </p:sp>
        </p:grpSp>
        <p:grpSp>
          <p:nvGrpSpPr>
            <p:cNvPr id="265" name="Group 264"/>
            <p:cNvGrpSpPr/>
            <p:nvPr/>
          </p:nvGrpSpPr>
          <p:grpSpPr>
            <a:xfrm>
              <a:off x="8321395" y="328627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66" name="Rounded Rectangle 26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7" name="TextBox 26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15</a:t>
                </a:r>
                <a:endParaRPr lang="fr-CH" sz="1400" b="1" dirty="0"/>
              </a:p>
            </p:txBody>
          </p:sp>
        </p:grpSp>
        <p:grpSp>
          <p:nvGrpSpPr>
            <p:cNvPr id="268" name="Group 267"/>
            <p:cNvGrpSpPr/>
            <p:nvPr/>
          </p:nvGrpSpPr>
          <p:grpSpPr>
            <a:xfrm>
              <a:off x="7260634" y="254975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69" name="Rounded Rectangle 268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0" name="TextBox 269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12</a:t>
                </a:r>
                <a:endParaRPr lang="fr-CH" sz="1400" b="1" dirty="0"/>
              </a:p>
            </p:txBody>
          </p:sp>
        </p:grpSp>
        <p:grpSp>
          <p:nvGrpSpPr>
            <p:cNvPr id="271" name="Group 270"/>
            <p:cNvGrpSpPr/>
            <p:nvPr/>
          </p:nvGrpSpPr>
          <p:grpSpPr>
            <a:xfrm>
              <a:off x="9407954" y="338732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72" name="Rounded Rectangle 27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3" name="TextBox 27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13</a:t>
                </a:r>
                <a:endParaRPr lang="fr-CH" sz="1400" b="1" dirty="0"/>
              </a:p>
            </p:txBody>
          </p:sp>
        </p:grpSp>
        <p:grpSp>
          <p:nvGrpSpPr>
            <p:cNvPr id="274" name="Group 273"/>
            <p:cNvGrpSpPr/>
            <p:nvPr/>
          </p:nvGrpSpPr>
          <p:grpSpPr>
            <a:xfrm>
              <a:off x="8857674" y="333248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75" name="Rounded Rectangle 274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6" name="TextBox 275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14</a:t>
                </a:r>
                <a:endParaRPr lang="fr-CH" sz="1400" b="1" dirty="0"/>
              </a:p>
            </p:txBody>
          </p:sp>
        </p:grpSp>
        <p:grpSp>
          <p:nvGrpSpPr>
            <p:cNvPr id="277" name="Group 276"/>
            <p:cNvGrpSpPr/>
            <p:nvPr/>
          </p:nvGrpSpPr>
          <p:grpSpPr>
            <a:xfrm>
              <a:off x="7320904" y="308832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78" name="Rounded Rectangle 277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16</a:t>
                </a:r>
                <a:endParaRPr lang="fr-CH" sz="1400" b="1" dirty="0"/>
              </a:p>
            </p:txBody>
          </p:sp>
        </p:grpSp>
        <p:grpSp>
          <p:nvGrpSpPr>
            <p:cNvPr id="280" name="Group 279"/>
            <p:cNvGrpSpPr/>
            <p:nvPr/>
          </p:nvGrpSpPr>
          <p:grpSpPr>
            <a:xfrm>
              <a:off x="7544340" y="543499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81" name="Rounded Rectangle 28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82" name="TextBox 28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17</a:t>
                </a:r>
                <a:endParaRPr lang="fr-CH" sz="1400" b="1" dirty="0"/>
              </a:p>
            </p:txBody>
          </p:sp>
        </p:grpSp>
        <p:grpSp>
          <p:nvGrpSpPr>
            <p:cNvPr id="283" name="Group 282"/>
            <p:cNvGrpSpPr/>
            <p:nvPr/>
          </p:nvGrpSpPr>
          <p:grpSpPr>
            <a:xfrm>
              <a:off x="6940501" y="487316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84" name="Rounded Rectangle 283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85" name="TextBox 284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18</a:t>
                </a:r>
                <a:endParaRPr lang="fr-CH" sz="1400" b="1" dirty="0"/>
              </a:p>
            </p:txBody>
          </p:sp>
        </p:grpSp>
        <p:grpSp>
          <p:nvGrpSpPr>
            <p:cNvPr id="286" name="Group 285"/>
            <p:cNvGrpSpPr/>
            <p:nvPr/>
          </p:nvGrpSpPr>
          <p:grpSpPr>
            <a:xfrm>
              <a:off x="6260679" y="4250660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87" name="Rounded Rectangle 286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88" name="TextBox 287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19</a:t>
                </a:r>
                <a:endParaRPr lang="fr-CH" sz="1400" b="1" dirty="0"/>
              </a:p>
            </p:txBody>
          </p:sp>
        </p:grpSp>
        <p:sp>
          <p:nvSpPr>
            <p:cNvPr id="289" name="TextBox 288"/>
            <p:cNvSpPr txBox="1"/>
            <p:nvPr/>
          </p:nvSpPr>
          <p:spPr>
            <a:xfrm>
              <a:off x="5427124" y="3549452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  <p:sp>
          <p:nvSpPr>
            <p:cNvPr id="290" name="TextBox 289"/>
            <p:cNvSpPr txBox="1"/>
            <p:nvPr/>
          </p:nvSpPr>
          <p:spPr>
            <a:xfrm>
              <a:off x="5046460" y="236503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  <p:sp>
          <p:nvSpPr>
            <p:cNvPr id="291" name="TextBox 290"/>
            <p:cNvSpPr txBox="1"/>
            <p:nvPr/>
          </p:nvSpPr>
          <p:spPr>
            <a:xfrm>
              <a:off x="5065979" y="3004236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22</a:t>
              </a:r>
              <a:endParaRPr lang="fr-CH" sz="1400" b="1" dirty="0"/>
            </a:p>
          </p:txBody>
        </p:sp>
        <p:sp>
          <p:nvSpPr>
            <p:cNvPr id="292" name="TextBox 291"/>
            <p:cNvSpPr txBox="1"/>
            <p:nvPr/>
          </p:nvSpPr>
          <p:spPr>
            <a:xfrm>
              <a:off x="4157469" y="2655322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  <p:sp>
          <p:nvSpPr>
            <p:cNvPr id="293" name="TextBox 292"/>
            <p:cNvSpPr txBox="1"/>
            <p:nvPr/>
          </p:nvSpPr>
          <p:spPr>
            <a:xfrm>
              <a:off x="4265123" y="349467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24</a:t>
              </a:r>
              <a:endParaRPr lang="fr-CH" sz="1400" b="1" dirty="0"/>
            </a:p>
          </p:txBody>
        </p:sp>
        <p:sp>
          <p:nvSpPr>
            <p:cNvPr id="294" name="TextBox 293"/>
            <p:cNvSpPr txBox="1"/>
            <p:nvPr/>
          </p:nvSpPr>
          <p:spPr>
            <a:xfrm>
              <a:off x="3385423" y="2744694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3380403" y="3457597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8496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roup 280"/>
          <p:cNvGrpSpPr/>
          <p:nvPr/>
        </p:nvGrpSpPr>
        <p:grpSpPr>
          <a:xfrm rot="16200000">
            <a:off x="3612656" y="2447939"/>
            <a:ext cx="292123" cy="292123"/>
            <a:chOff x="4751150" y="1380925"/>
            <a:chExt cx="481067" cy="481067"/>
          </a:xfrm>
        </p:grpSpPr>
        <p:sp>
          <p:nvSpPr>
            <p:cNvPr id="282" name="Oval 28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3" name="Oval 28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78" name="Group 277"/>
          <p:cNvGrpSpPr/>
          <p:nvPr/>
        </p:nvGrpSpPr>
        <p:grpSpPr>
          <a:xfrm rot="16200000">
            <a:off x="4384487" y="2263938"/>
            <a:ext cx="307209" cy="307209"/>
            <a:chOff x="4751150" y="1380925"/>
            <a:chExt cx="481067" cy="481067"/>
          </a:xfrm>
        </p:grpSpPr>
        <p:sp>
          <p:nvSpPr>
            <p:cNvPr id="279" name="Oval 27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0" name="Oval 27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4" name="Group 283"/>
          <p:cNvGrpSpPr/>
          <p:nvPr/>
        </p:nvGrpSpPr>
        <p:grpSpPr>
          <a:xfrm rot="16200000">
            <a:off x="5169938" y="2243757"/>
            <a:ext cx="307209" cy="307209"/>
            <a:chOff x="4751150" y="1380925"/>
            <a:chExt cx="481067" cy="481067"/>
          </a:xfrm>
        </p:grpSpPr>
        <p:sp>
          <p:nvSpPr>
            <p:cNvPr id="285" name="Oval 28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6" name="Oval 28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492273" y="4118531"/>
            <a:ext cx="775706" cy="775706"/>
            <a:chOff x="4400207" y="4237437"/>
            <a:chExt cx="841142" cy="841142"/>
          </a:xfrm>
        </p:grpSpPr>
        <p:sp>
          <p:nvSpPr>
            <p:cNvPr id="7" name="Oval 6"/>
            <p:cNvSpPr/>
            <p:nvPr/>
          </p:nvSpPr>
          <p:spPr>
            <a:xfrm>
              <a:off x="4400207" y="4237437"/>
              <a:ext cx="841142" cy="841142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" name="Oval 5"/>
            <p:cNvSpPr/>
            <p:nvPr/>
          </p:nvSpPr>
          <p:spPr>
            <a:xfrm>
              <a:off x="4775717" y="4612947"/>
              <a:ext cx="90120" cy="9012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" name="Straight Connector 9"/>
          <p:cNvCxnSpPr>
            <a:stCxn id="118" idx="1"/>
            <a:endCxn id="85" idx="1"/>
          </p:cNvCxnSpPr>
          <p:nvPr/>
        </p:nvCxnSpPr>
        <p:spPr>
          <a:xfrm flipH="1" flipV="1">
            <a:off x="3621191" y="3208159"/>
            <a:ext cx="652782" cy="130530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2"/>
            <a:endCxn id="118" idx="6"/>
          </p:cNvCxnSpPr>
          <p:nvPr/>
        </p:nvCxnSpPr>
        <p:spPr>
          <a:xfrm flipH="1">
            <a:off x="4354997" y="4506383"/>
            <a:ext cx="483573" cy="40640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9" idx="0"/>
            <a:endCxn id="43" idx="0"/>
          </p:cNvCxnSpPr>
          <p:nvPr/>
        </p:nvCxnSpPr>
        <p:spPr>
          <a:xfrm flipH="1" flipV="1">
            <a:off x="4364431" y="5152123"/>
            <a:ext cx="10843" cy="9483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9" idx="2"/>
            <a:endCxn id="67" idx="2"/>
          </p:cNvCxnSpPr>
          <p:nvPr/>
        </p:nvCxnSpPr>
        <p:spPr>
          <a:xfrm rot="16200000" flipH="1">
            <a:off x="4819558" y="5656200"/>
            <a:ext cx="61027" cy="105281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1" idx="4"/>
            <a:endCxn id="67" idx="0"/>
          </p:cNvCxnSpPr>
          <p:nvPr/>
        </p:nvCxnSpPr>
        <p:spPr>
          <a:xfrm flipH="1">
            <a:off x="5425747" y="5200477"/>
            <a:ext cx="38895" cy="9633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1" idx="0"/>
            <a:endCxn id="6" idx="4"/>
          </p:cNvCxnSpPr>
          <p:nvPr/>
        </p:nvCxnSpPr>
        <p:spPr>
          <a:xfrm flipH="1" flipV="1">
            <a:off x="4880125" y="4547937"/>
            <a:ext cx="584517" cy="55583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7" idx="4"/>
            <a:endCxn id="154" idx="0"/>
          </p:cNvCxnSpPr>
          <p:nvPr/>
        </p:nvCxnSpPr>
        <p:spPr>
          <a:xfrm rot="16200000" flipH="1" flipV="1">
            <a:off x="3066472" y="1313402"/>
            <a:ext cx="514182" cy="1069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4" idx="4"/>
            <a:endCxn id="82" idx="0"/>
          </p:cNvCxnSpPr>
          <p:nvPr/>
        </p:nvCxnSpPr>
        <p:spPr>
          <a:xfrm rot="16200000" flipH="1">
            <a:off x="3085304" y="1857172"/>
            <a:ext cx="512217" cy="463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5" idx="1"/>
            <a:endCxn id="82" idx="5"/>
          </p:cNvCxnSpPr>
          <p:nvPr/>
        </p:nvCxnSpPr>
        <p:spPr>
          <a:xfrm flipH="1" flipV="1">
            <a:off x="3383400" y="2181845"/>
            <a:ext cx="237791" cy="102631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5" idx="4"/>
            <a:endCxn id="178" idx="1"/>
          </p:cNvCxnSpPr>
          <p:nvPr/>
        </p:nvCxnSpPr>
        <p:spPr>
          <a:xfrm rot="16200000" flipH="1">
            <a:off x="3499757" y="804449"/>
            <a:ext cx="478071" cy="9296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8" idx="4"/>
            <a:endCxn id="181" idx="1"/>
          </p:cNvCxnSpPr>
          <p:nvPr/>
        </p:nvCxnSpPr>
        <p:spPr>
          <a:xfrm rot="16200000" flipH="1">
            <a:off x="3591822" y="1339685"/>
            <a:ext cx="520715" cy="10084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1" idx="0"/>
            <a:endCxn id="181" idx="4"/>
          </p:cNvCxnSpPr>
          <p:nvPr/>
        </p:nvCxnSpPr>
        <p:spPr>
          <a:xfrm flipH="1" flipV="1">
            <a:off x="3923615" y="1701194"/>
            <a:ext cx="298232" cy="11265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1" idx="4"/>
            <a:endCxn id="207" idx="1"/>
          </p:cNvCxnSpPr>
          <p:nvPr/>
        </p:nvCxnSpPr>
        <p:spPr>
          <a:xfrm rot="16200000" flipH="1">
            <a:off x="4371515" y="544555"/>
            <a:ext cx="507837" cy="9713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10" idx="0"/>
          </p:cNvCxnSpPr>
          <p:nvPr/>
        </p:nvCxnSpPr>
        <p:spPr>
          <a:xfrm rot="16200000" flipH="1">
            <a:off x="4307800" y="1244530"/>
            <a:ext cx="864029" cy="1326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0" idx="4"/>
            <a:endCxn id="97" idx="0"/>
          </p:cNvCxnSpPr>
          <p:nvPr/>
        </p:nvCxnSpPr>
        <p:spPr>
          <a:xfrm>
            <a:off x="4806158" y="1803151"/>
            <a:ext cx="132038" cy="92349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27" idx="4"/>
            <a:endCxn id="233" idx="0"/>
          </p:cNvCxnSpPr>
          <p:nvPr/>
        </p:nvCxnSpPr>
        <p:spPr>
          <a:xfrm rot="16200000" flipH="1">
            <a:off x="5376355" y="848280"/>
            <a:ext cx="758085" cy="33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33" idx="4"/>
            <a:endCxn id="239" idx="0"/>
          </p:cNvCxnSpPr>
          <p:nvPr/>
        </p:nvCxnSpPr>
        <p:spPr>
          <a:xfrm rot="16200000" flipH="1" flipV="1">
            <a:off x="5411050" y="1589833"/>
            <a:ext cx="654531" cy="344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9" idx="4"/>
            <a:endCxn id="103" idx="0"/>
          </p:cNvCxnSpPr>
          <p:nvPr/>
        </p:nvCxnSpPr>
        <p:spPr>
          <a:xfrm flipH="1">
            <a:off x="5694254" y="1992782"/>
            <a:ext cx="26813" cy="778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9" idx="7"/>
            <a:endCxn id="259" idx="3"/>
          </p:cNvCxnSpPr>
          <p:nvPr/>
        </p:nvCxnSpPr>
        <p:spPr>
          <a:xfrm flipV="1">
            <a:off x="5561508" y="3499197"/>
            <a:ext cx="620721" cy="8789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6" idx="4"/>
            <a:endCxn id="259" idx="7"/>
          </p:cNvCxnSpPr>
          <p:nvPr/>
        </p:nvCxnSpPr>
        <p:spPr>
          <a:xfrm rot="16200000" flipH="1" flipV="1">
            <a:off x="5989768" y="2825450"/>
            <a:ext cx="864746" cy="35614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256" idx="0"/>
          </p:cNvCxnSpPr>
          <p:nvPr/>
        </p:nvCxnSpPr>
        <p:spPr>
          <a:xfrm rot="16200000" flipH="1">
            <a:off x="6186843" y="2093167"/>
            <a:ext cx="777632" cy="491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4"/>
            <a:endCxn id="43" idx="0"/>
          </p:cNvCxnSpPr>
          <p:nvPr/>
        </p:nvCxnSpPr>
        <p:spPr>
          <a:xfrm flipH="1">
            <a:off x="4364431" y="4547937"/>
            <a:ext cx="515694" cy="60418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7" idx="1"/>
            <a:endCxn id="43" idx="5"/>
          </p:cNvCxnSpPr>
          <p:nvPr/>
        </p:nvCxnSpPr>
        <p:spPr>
          <a:xfrm flipH="1" flipV="1">
            <a:off x="4398621" y="5234666"/>
            <a:ext cx="992290" cy="9436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1" idx="3"/>
            <a:endCxn id="43" idx="6"/>
          </p:cNvCxnSpPr>
          <p:nvPr/>
        </p:nvCxnSpPr>
        <p:spPr>
          <a:xfrm flipH="1">
            <a:off x="4412783" y="5186315"/>
            <a:ext cx="1017668" cy="141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 rot="16200000">
            <a:off x="6033287" y="1220109"/>
            <a:ext cx="339431" cy="339431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04" name="Group 303"/>
          <p:cNvGrpSpPr/>
          <p:nvPr/>
        </p:nvGrpSpPr>
        <p:grpSpPr>
          <a:xfrm>
            <a:off x="3913133" y="4749178"/>
            <a:ext cx="902597" cy="902597"/>
            <a:chOff x="3922313" y="5023672"/>
            <a:chExt cx="902597" cy="902597"/>
          </a:xfrm>
        </p:grpSpPr>
        <p:sp>
          <p:nvSpPr>
            <p:cNvPr id="44" name="Oval 43"/>
            <p:cNvSpPr/>
            <p:nvPr/>
          </p:nvSpPr>
          <p:spPr>
            <a:xfrm>
              <a:off x="3922313" y="5023672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Oval 42"/>
            <p:cNvSpPr/>
            <p:nvPr/>
          </p:nvSpPr>
          <p:spPr>
            <a:xfrm>
              <a:off x="4325258" y="5426617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5013344" y="4700827"/>
            <a:ext cx="902597" cy="902597"/>
            <a:chOff x="5021311" y="4918284"/>
            <a:chExt cx="902597" cy="902597"/>
          </a:xfrm>
        </p:grpSpPr>
        <p:sp>
          <p:nvSpPr>
            <p:cNvPr id="52" name="Oval 51"/>
            <p:cNvSpPr/>
            <p:nvPr/>
          </p:nvSpPr>
          <p:spPr>
            <a:xfrm>
              <a:off x="5021311" y="4918284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" name="Oval 50"/>
            <p:cNvSpPr/>
            <p:nvPr/>
          </p:nvSpPr>
          <p:spPr>
            <a:xfrm>
              <a:off x="5424256" y="5321229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3893552" y="5670373"/>
            <a:ext cx="963447" cy="963447"/>
            <a:chOff x="3893552" y="5670373"/>
            <a:chExt cx="963447" cy="963447"/>
          </a:xfrm>
        </p:grpSpPr>
        <p:sp>
          <p:nvSpPr>
            <p:cNvPr id="60" name="Oval 59"/>
            <p:cNvSpPr/>
            <p:nvPr/>
          </p:nvSpPr>
          <p:spPr>
            <a:xfrm>
              <a:off x="3893552" y="5670373"/>
              <a:ext cx="963447" cy="96344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Oval 58"/>
            <p:cNvSpPr/>
            <p:nvPr/>
          </p:nvSpPr>
          <p:spPr>
            <a:xfrm>
              <a:off x="4323662" y="6100483"/>
              <a:ext cx="103224" cy="10322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4965921" y="5753295"/>
            <a:ext cx="919655" cy="919656"/>
            <a:chOff x="4965921" y="5753295"/>
            <a:chExt cx="919655" cy="919656"/>
          </a:xfrm>
        </p:grpSpPr>
        <p:sp>
          <p:nvSpPr>
            <p:cNvPr id="68" name="Oval 67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Oval 66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72" name="Straight Connector 71"/>
          <p:cNvCxnSpPr>
            <a:stCxn id="290" idx="1"/>
            <a:endCxn id="91" idx="5"/>
          </p:cNvCxnSpPr>
          <p:nvPr/>
        </p:nvCxnSpPr>
        <p:spPr>
          <a:xfrm flipH="1" flipV="1">
            <a:off x="4249027" y="2893399"/>
            <a:ext cx="553774" cy="133861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290" idx="7"/>
            <a:endCxn id="97" idx="4"/>
          </p:cNvCxnSpPr>
          <p:nvPr/>
        </p:nvCxnSpPr>
        <p:spPr>
          <a:xfrm flipV="1">
            <a:off x="4872473" y="2805057"/>
            <a:ext cx="65723" cy="14269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283" idx="7"/>
            <a:endCxn id="280" idx="2"/>
          </p:cNvCxnSpPr>
          <p:nvPr/>
        </p:nvCxnSpPr>
        <p:spPr>
          <a:xfrm flipV="1">
            <a:off x="3769783" y="2417543"/>
            <a:ext cx="751851" cy="16539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286" idx="6"/>
            <a:endCxn id="103" idx="2"/>
          </p:cNvCxnSpPr>
          <p:nvPr/>
        </p:nvCxnSpPr>
        <p:spPr>
          <a:xfrm>
            <a:off x="5340000" y="2397362"/>
            <a:ext cx="315750" cy="412235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 rot="16200000">
            <a:off x="3116561" y="1915006"/>
            <a:ext cx="496095" cy="496095"/>
            <a:chOff x="4751150" y="1380925"/>
            <a:chExt cx="481067" cy="481067"/>
          </a:xfrm>
        </p:grpSpPr>
        <p:sp>
          <p:nvSpPr>
            <p:cNvPr id="81" name="Oval 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2" name="Oval 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8" name="Group 297"/>
          <p:cNvGrpSpPr/>
          <p:nvPr/>
        </p:nvGrpSpPr>
        <p:grpSpPr>
          <a:xfrm>
            <a:off x="3290393" y="2877361"/>
            <a:ext cx="715828" cy="715828"/>
            <a:chOff x="3336270" y="2868112"/>
            <a:chExt cx="715828" cy="715828"/>
          </a:xfrm>
        </p:grpSpPr>
        <p:sp>
          <p:nvSpPr>
            <p:cNvPr id="86" name="Oval 85"/>
            <p:cNvSpPr/>
            <p:nvPr/>
          </p:nvSpPr>
          <p:spPr>
            <a:xfrm>
              <a:off x="3336270" y="2868112"/>
              <a:ext cx="715828" cy="71582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5" name="Oval 84"/>
            <p:cNvSpPr/>
            <p:nvPr/>
          </p:nvSpPr>
          <p:spPr>
            <a:xfrm>
              <a:off x="3655836" y="3187678"/>
              <a:ext cx="76694" cy="766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7" name="Group 296"/>
          <p:cNvGrpSpPr/>
          <p:nvPr/>
        </p:nvGrpSpPr>
        <p:grpSpPr>
          <a:xfrm>
            <a:off x="3863079" y="2507451"/>
            <a:ext cx="717538" cy="717537"/>
            <a:chOff x="3834717" y="2479089"/>
            <a:chExt cx="745900" cy="745899"/>
          </a:xfrm>
        </p:grpSpPr>
        <p:sp>
          <p:nvSpPr>
            <p:cNvPr id="92" name="Oval 91"/>
            <p:cNvSpPr/>
            <p:nvPr/>
          </p:nvSpPr>
          <p:spPr>
            <a:xfrm>
              <a:off x="3834717" y="2479089"/>
              <a:ext cx="745900" cy="745899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1" name="Oval 90"/>
            <p:cNvSpPr/>
            <p:nvPr/>
          </p:nvSpPr>
          <p:spPr>
            <a:xfrm>
              <a:off x="4167708" y="2812080"/>
              <a:ext cx="79916" cy="7991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572249" y="2399902"/>
            <a:ext cx="731894" cy="731895"/>
            <a:chOff x="4549467" y="2454385"/>
            <a:chExt cx="756230" cy="756231"/>
          </a:xfrm>
        </p:grpSpPr>
        <p:sp>
          <p:nvSpPr>
            <p:cNvPr id="98" name="Oval 97"/>
            <p:cNvSpPr/>
            <p:nvPr/>
          </p:nvSpPr>
          <p:spPr>
            <a:xfrm>
              <a:off x="4549467" y="2454385"/>
              <a:ext cx="756230" cy="756231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7" name="Oval 96"/>
            <p:cNvSpPr/>
            <p:nvPr/>
          </p:nvSpPr>
          <p:spPr>
            <a:xfrm>
              <a:off x="4887070" y="2791988"/>
              <a:ext cx="81023" cy="8102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7" name="Group 286"/>
          <p:cNvGrpSpPr/>
          <p:nvPr/>
        </p:nvGrpSpPr>
        <p:grpSpPr>
          <a:xfrm>
            <a:off x="5326503" y="2449520"/>
            <a:ext cx="718754" cy="718754"/>
            <a:chOff x="5356633" y="2462227"/>
            <a:chExt cx="718754" cy="718754"/>
          </a:xfrm>
        </p:grpSpPr>
        <p:sp>
          <p:nvSpPr>
            <p:cNvPr id="104" name="Oval 103"/>
            <p:cNvSpPr/>
            <p:nvPr/>
          </p:nvSpPr>
          <p:spPr>
            <a:xfrm>
              <a:off x="5356633" y="2462227"/>
              <a:ext cx="718754" cy="71875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3" name="Oval 102"/>
            <p:cNvSpPr/>
            <p:nvPr/>
          </p:nvSpPr>
          <p:spPr>
            <a:xfrm>
              <a:off x="5685880" y="2783800"/>
              <a:ext cx="77008" cy="7700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0" name="Group 299"/>
          <p:cNvGrpSpPr/>
          <p:nvPr/>
        </p:nvGrpSpPr>
        <p:grpSpPr>
          <a:xfrm>
            <a:off x="4918249" y="3801594"/>
            <a:ext cx="1186966" cy="1186967"/>
            <a:chOff x="4918249" y="3801594"/>
            <a:chExt cx="1186966" cy="1186967"/>
          </a:xfrm>
        </p:grpSpPr>
        <p:sp>
          <p:nvSpPr>
            <p:cNvPr id="110" name="Oval 109"/>
            <p:cNvSpPr/>
            <p:nvPr/>
          </p:nvSpPr>
          <p:spPr>
            <a:xfrm>
              <a:off x="4918249" y="3801594"/>
              <a:ext cx="1186966" cy="11869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9" name="Oval 108"/>
            <p:cNvSpPr/>
            <p:nvPr/>
          </p:nvSpPr>
          <p:spPr>
            <a:xfrm>
              <a:off x="5481023" y="4364368"/>
              <a:ext cx="94294" cy="942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864538" y="4104027"/>
            <a:ext cx="885994" cy="885994"/>
            <a:chOff x="3864538" y="4104027"/>
            <a:chExt cx="885994" cy="885994"/>
          </a:xfrm>
        </p:grpSpPr>
        <p:sp>
          <p:nvSpPr>
            <p:cNvPr id="119" name="Oval 118"/>
            <p:cNvSpPr/>
            <p:nvPr/>
          </p:nvSpPr>
          <p:spPr>
            <a:xfrm>
              <a:off x="3864538" y="4104027"/>
              <a:ext cx="885994" cy="88599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8" name="Oval 117"/>
            <p:cNvSpPr/>
            <p:nvPr/>
          </p:nvSpPr>
          <p:spPr>
            <a:xfrm>
              <a:off x="4260071" y="4499560"/>
              <a:ext cx="94926" cy="9492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22" name="Straight Connector 121"/>
          <p:cNvCxnSpPr>
            <a:stCxn id="283" idx="4"/>
            <a:endCxn id="85" idx="0"/>
          </p:cNvCxnSpPr>
          <p:nvPr/>
        </p:nvCxnSpPr>
        <p:spPr>
          <a:xfrm flipH="1">
            <a:off x="3648306" y="2609649"/>
            <a:ext cx="110411" cy="58727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326" idx="6"/>
            <a:endCxn id="103" idx="4"/>
          </p:cNvCxnSpPr>
          <p:nvPr/>
        </p:nvCxnSpPr>
        <p:spPr>
          <a:xfrm flipV="1">
            <a:off x="5418667" y="2848101"/>
            <a:ext cx="275587" cy="16034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 rot="16200000">
            <a:off x="3034104" y="1951431"/>
            <a:ext cx="487041" cy="487041"/>
            <a:chOff x="4751150" y="1380925"/>
            <a:chExt cx="481067" cy="481067"/>
          </a:xfrm>
        </p:grpSpPr>
        <p:sp>
          <p:nvSpPr>
            <p:cNvPr id="150" name="Oval 14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2" name="Group 151"/>
          <p:cNvGrpSpPr/>
          <p:nvPr/>
        </p:nvGrpSpPr>
        <p:grpSpPr>
          <a:xfrm rot="16200000">
            <a:off x="3092255" y="1374090"/>
            <a:ext cx="451922" cy="451922"/>
            <a:chOff x="4751150" y="1380925"/>
            <a:chExt cx="481067" cy="481067"/>
          </a:xfrm>
        </p:grpSpPr>
        <p:sp>
          <p:nvSpPr>
            <p:cNvPr id="153" name="Oval 1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5" name="Group 154"/>
          <p:cNvGrpSpPr/>
          <p:nvPr/>
        </p:nvGrpSpPr>
        <p:grpSpPr>
          <a:xfrm rot="16200000">
            <a:off x="3133530" y="845346"/>
            <a:ext cx="390759" cy="390759"/>
            <a:chOff x="4751150" y="1380925"/>
            <a:chExt cx="481067" cy="481067"/>
          </a:xfrm>
        </p:grpSpPr>
        <p:sp>
          <p:nvSpPr>
            <p:cNvPr id="156" name="Oval 15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7" name="Oval 15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8" name="Group 157"/>
          <p:cNvGrpSpPr/>
          <p:nvPr/>
        </p:nvGrpSpPr>
        <p:grpSpPr>
          <a:xfrm rot="16200000">
            <a:off x="2964786" y="1385856"/>
            <a:ext cx="462129" cy="462129"/>
            <a:chOff x="4751150" y="1380925"/>
            <a:chExt cx="481067" cy="481067"/>
          </a:xfrm>
        </p:grpSpPr>
        <p:sp>
          <p:nvSpPr>
            <p:cNvPr id="159" name="Oval 15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1" name="Group 160"/>
          <p:cNvGrpSpPr/>
          <p:nvPr/>
        </p:nvGrpSpPr>
        <p:grpSpPr>
          <a:xfrm rot="16200000">
            <a:off x="3034104" y="868665"/>
            <a:ext cx="376092" cy="376092"/>
            <a:chOff x="4751150" y="1380925"/>
            <a:chExt cx="481067" cy="481067"/>
          </a:xfrm>
        </p:grpSpPr>
        <p:sp>
          <p:nvSpPr>
            <p:cNvPr id="162" name="Oval 16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4" name="Straight Connector 163"/>
          <p:cNvCxnSpPr>
            <a:stCxn id="163" idx="4"/>
            <a:endCxn id="160" idx="0"/>
          </p:cNvCxnSpPr>
          <p:nvPr/>
        </p:nvCxnSpPr>
        <p:spPr>
          <a:xfrm rot="16200000" flipH="1" flipV="1">
            <a:off x="2951348" y="1321361"/>
            <a:ext cx="515305" cy="263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3" idx="4"/>
            <a:endCxn id="154" idx="1"/>
          </p:cNvCxnSpPr>
          <p:nvPr/>
        </p:nvCxnSpPr>
        <p:spPr>
          <a:xfrm rot="16200000" flipH="1">
            <a:off x="3008587" y="1290422"/>
            <a:ext cx="506073" cy="7894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51" idx="1"/>
            <a:endCxn id="160" idx="4"/>
          </p:cNvCxnSpPr>
          <p:nvPr/>
        </p:nvCxnSpPr>
        <p:spPr>
          <a:xfrm rot="16200000" flipV="1">
            <a:off x="2960101" y="1877427"/>
            <a:ext cx="534825" cy="63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82" idx="1"/>
            <a:endCxn id="160" idx="4"/>
          </p:cNvCxnSpPr>
          <p:nvPr/>
        </p:nvCxnSpPr>
        <p:spPr>
          <a:xfrm rot="16200000" flipV="1">
            <a:off x="3019542" y="1817986"/>
            <a:ext cx="502585" cy="14996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85" idx="1"/>
            <a:endCxn id="151" idx="4"/>
          </p:cNvCxnSpPr>
          <p:nvPr/>
        </p:nvCxnSpPr>
        <p:spPr>
          <a:xfrm flipH="1" flipV="1">
            <a:off x="3277624" y="2221042"/>
            <a:ext cx="343567" cy="98711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endCxn id="163" idx="6"/>
          </p:cNvCxnSpPr>
          <p:nvPr/>
        </p:nvCxnSpPr>
        <p:spPr>
          <a:xfrm rot="16200000" flipH="1" flipV="1">
            <a:off x="3267375" y="1008736"/>
            <a:ext cx="22898" cy="730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154" idx="2"/>
            <a:endCxn id="160" idx="6"/>
          </p:cNvCxnSpPr>
          <p:nvPr/>
        </p:nvCxnSpPr>
        <p:spPr>
          <a:xfrm rot="16200000" flipH="1" flipV="1">
            <a:off x="3248871" y="1571786"/>
            <a:ext cx="16870" cy="733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82" idx="3"/>
            <a:endCxn id="151" idx="6"/>
          </p:cNvCxnSpPr>
          <p:nvPr/>
        </p:nvCxnSpPr>
        <p:spPr>
          <a:xfrm rot="16200000" flipH="1" flipV="1">
            <a:off x="3318213" y="2167347"/>
            <a:ext cx="13106" cy="421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 rot="16200000">
            <a:off x="3492860" y="391079"/>
            <a:ext cx="398898" cy="398898"/>
            <a:chOff x="4751150" y="1380925"/>
            <a:chExt cx="481067" cy="481067"/>
          </a:xfrm>
        </p:grpSpPr>
        <p:sp>
          <p:nvSpPr>
            <p:cNvPr id="174" name="Oval 1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6" name="Group 175"/>
          <p:cNvGrpSpPr/>
          <p:nvPr/>
        </p:nvGrpSpPr>
        <p:grpSpPr>
          <a:xfrm rot="16200000">
            <a:off x="3584247" y="888938"/>
            <a:ext cx="435019" cy="435019"/>
            <a:chOff x="4751150" y="1380925"/>
            <a:chExt cx="481067" cy="481067"/>
          </a:xfrm>
        </p:grpSpPr>
        <p:sp>
          <p:nvSpPr>
            <p:cNvPr id="177" name="Oval 1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9" name="Group 178"/>
          <p:cNvGrpSpPr/>
          <p:nvPr/>
        </p:nvGrpSpPr>
        <p:grpSpPr>
          <a:xfrm rot="16200000">
            <a:off x="3646265" y="1394129"/>
            <a:ext cx="554701" cy="554701"/>
            <a:chOff x="4751150" y="1380925"/>
            <a:chExt cx="481067" cy="481067"/>
          </a:xfrm>
        </p:grpSpPr>
        <p:sp>
          <p:nvSpPr>
            <p:cNvPr id="180" name="Oval 1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2" name="Group 181"/>
          <p:cNvGrpSpPr/>
          <p:nvPr/>
        </p:nvGrpSpPr>
        <p:grpSpPr>
          <a:xfrm rot="16200000">
            <a:off x="3555097" y="377067"/>
            <a:ext cx="398234" cy="398234"/>
            <a:chOff x="4751150" y="1380925"/>
            <a:chExt cx="481067" cy="481067"/>
          </a:xfrm>
        </p:grpSpPr>
        <p:sp>
          <p:nvSpPr>
            <p:cNvPr id="183" name="Oval 18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4" name="Oval 18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5" name="Group 184"/>
          <p:cNvGrpSpPr/>
          <p:nvPr/>
        </p:nvGrpSpPr>
        <p:grpSpPr>
          <a:xfrm rot="16200000">
            <a:off x="3657560" y="866221"/>
            <a:ext cx="437599" cy="437599"/>
            <a:chOff x="4751150" y="1380925"/>
            <a:chExt cx="481067" cy="481067"/>
          </a:xfrm>
        </p:grpSpPr>
        <p:sp>
          <p:nvSpPr>
            <p:cNvPr id="186" name="Oval 18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7" name="Oval 18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8" name="Group 187"/>
          <p:cNvGrpSpPr/>
          <p:nvPr/>
        </p:nvGrpSpPr>
        <p:grpSpPr>
          <a:xfrm rot="16200000">
            <a:off x="3739027" y="1383613"/>
            <a:ext cx="545511" cy="545511"/>
            <a:chOff x="4751150" y="1380925"/>
            <a:chExt cx="481067" cy="481067"/>
          </a:xfrm>
        </p:grpSpPr>
        <p:sp>
          <p:nvSpPr>
            <p:cNvPr id="189" name="Oval 18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0" name="Oval 1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91" name="Straight Connector 190"/>
          <p:cNvCxnSpPr>
            <a:stCxn id="184" idx="3"/>
            <a:endCxn id="175" idx="6"/>
          </p:cNvCxnSpPr>
          <p:nvPr/>
        </p:nvCxnSpPr>
        <p:spPr>
          <a:xfrm rot="16200000" flipV="1">
            <a:off x="3726033" y="578173"/>
            <a:ext cx="740" cy="254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>
            <a:stCxn id="187" idx="3"/>
            <a:endCxn id="178" idx="6"/>
          </p:cNvCxnSpPr>
          <p:nvPr/>
        </p:nvCxnSpPr>
        <p:spPr>
          <a:xfrm rot="16200000" flipH="1" flipV="1">
            <a:off x="3839996" y="1086661"/>
            <a:ext cx="4852" cy="3472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90" idx="2"/>
            <a:endCxn id="181" idx="6"/>
          </p:cNvCxnSpPr>
          <p:nvPr/>
        </p:nvCxnSpPr>
        <p:spPr>
          <a:xfrm rot="16200000" flipH="1" flipV="1">
            <a:off x="3960389" y="1649309"/>
            <a:ext cx="15111" cy="292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>
            <a:stCxn id="184" idx="5"/>
            <a:endCxn id="187" idx="1"/>
          </p:cNvCxnSpPr>
          <p:nvPr/>
        </p:nvCxnSpPr>
        <p:spPr>
          <a:xfrm rot="16200000" flipH="1">
            <a:off x="3575953" y="784615"/>
            <a:ext cx="477176" cy="9048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87" idx="4"/>
            <a:endCxn id="190" idx="0"/>
          </p:cNvCxnSpPr>
          <p:nvPr/>
        </p:nvCxnSpPr>
        <p:spPr>
          <a:xfrm rot="16200000" flipH="1">
            <a:off x="3684729" y="1300091"/>
            <a:ext cx="518682" cy="1354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>
            <a:stCxn id="190" idx="4"/>
            <a:endCxn id="91" idx="0"/>
          </p:cNvCxnSpPr>
          <p:nvPr/>
        </p:nvCxnSpPr>
        <p:spPr>
          <a:xfrm>
            <a:off x="4011783" y="1685592"/>
            <a:ext cx="210064" cy="114218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175" idx="4"/>
            <a:endCxn id="187" idx="2"/>
          </p:cNvCxnSpPr>
          <p:nvPr/>
        </p:nvCxnSpPr>
        <p:spPr>
          <a:xfrm rot="16200000" flipH="1">
            <a:off x="3536051" y="768155"/>
            <a:ext cx="473123" cy="16060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78" idx="5"/>
            <a:endCxn id="190" idx="2"/>
          </p:cNvCxnSpPr>
          <p:nvPr/>
        </p:nvCxnSpPr>
        <p:spPr>
          <a:xfrm rot="16200000" flipH="1">
            <a:off x="3633676" y="1307485"/>
            <a:ext cx="533442" cy="164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oup 198"/>
          <p:cNvGrpSpPr/>
          <p:nvPr/>
        </p:nvGrpSpPr>
        <p:grpSpPr>
          <a:xfrm rot="16200000">
            <a:off x="4373631" y="118896"/>
            <a:ext cx="406466" cy="397075"/>
            <a:chOff x="4751150" y="1380925"/>
            <a:chExt cx="481067" cy="481067"/>
          </a:xfrm>
        </p:grpSpPr>
        <p:sp>
          <p:nvSpPr>
            <p:cNvPr id="200" name="Oval 19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2" name="Group 201"/>
          <p:cNvGrpSpPr/>
          <p:nvPr/>
        </p:nvGrpSpPr>
        <p:grpSpPr>
          <a:xfrm rot="16200000">
            <a:off x="4446249" y="106515"/>
            <a:ext cx="391390" cy="391390"/>
            <a:chOff x="4751150" y="1380925"/>
            <a:chExt cx="481067" cy="481067"/>
          </a:xfrm>
        </p:grpSpPr>
        <p:sp>
          <p:nvSpPr>
            <p:cNvPr id="203" name="Oval 20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4" name="Oval 20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5" name="Group 204"/>
          <p:cNvGrpSpPr/>
          <p:nvPr/>
        </p:nvGrpSpPr>
        <p:grpSpPr>
          <a:xfrm rot="16200000">
            <a:off x="4448890" y="621929"/>
            <a:ext cx="487133" cy="487133"/>
            <a:chOff x="4751150" y="1380925"/>
            <a:chExt cx="481067" cy="481067"/>
          </a:xfrm>
        </p:grpSpPr>
        <p:sp>
          <p:nvSpPr>
            <p:cNvPr id="206" name="Oval 2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8" name="Group 207"/>
          <p:cNvGrpSpPr/>
          <p:nvPr/>
        </p:nvGrpSpPr>
        <p:grpSpPr>
          <a:xfrm rot="16200000">
            <a:off x="4524923" y="1491784"/>
            <a:ext cx="562471" cy="562471"/>
            <a:chOff x="4751150" y="1380925"/>
            <a:chExt cx="481067" cy="481067"/>
          </a:xfrm>
        </p:grpSpPr>
        <p:sp>
          <p:nvSpPr>
            <p:cNvPr id="209" name="Oval 2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1" name="Group 210"/>
          <p:cNvGrpSpPr/>
          <p:nvPr/>
        </p:nvGrpSpPr>
        <p:grpSpPr>
          <a:xfrm rot="16200000">
            <a:off x="4536540" y="600981"/>
            <a:ext cx="483937" cy="483937"/>
            <a:chOff x="4751150" y="1380925"/>
            <a:chExt cx="481067" cy="481067"/>
          </a:xfrm>
        </p:grpSpPr>
        <p:sp>
          <p:nvSpPr>
            <p:cNvPr id="212" name="Oval 21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3" name="Oval 21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4" name="Group 213"/>
          <p:cNvGrpSpPr/>
          <p:nvPr/>
        </p:nvGrpSpPr>
        <p:grpSpPr>
          <a:xfrm rot="16200000">
            <a:off x="4621586" y="1465567"/>
            <a:ext cx="564544" cy="564544"/>
            <a:chOff x="4751150" y="1380925"/>
            <a:chExt cx="481067" cy="481067"/>
          </a:xfrm>
        </p:grpSpPr>
        <p:sp>
          <p:nvSpPr>
            <p:cNvPr id="215" name="Oval 21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6" name="Oval 21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17" name="Straight Connector 216"/>
          <p:cNvCxnSpPr>
            <a:stCxn id="201" idx="4"/>
            <a:endCxn id="213" idx="1"/>
          </p:cNvCxnSpPr>
          <p:nvPr/>
        </p:nvCxnSpPr>
        <p:spPr>
          <a:xfrm rot="16200000" flipH="1">
            <a:off x="4425815" y="490256"/>
            <a:ext cx="485411" cy="1833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>
            <a:stCxn id="207" idx="4"/>
            <a:endCxn id="216" idx="1"/>
          </p:cNvCxnSpPr>
          <p:nvPr/>
        </p:nvCxnSpPr>
        <p:spPr>
          <a:xfrm rot="16200000" flipH="1">
            <a:off x="4370033" y="1214014"/>
            <a:ext cx="834862" cy="19001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>
            <a:stCxn id="201" idx="6"/>
            <a:endCxn id="204" idx="3"/>
          </p:cNvCxnSpPr>
          <p:nvPr/>
        </p:nvCxnSpPr>
        <p:spPr>
          <a:xfrm rot="16200000">
            <a:off x="4612428" y="302743"/>
            <a:ext cx="396" cy="2898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>
            <a:stCxn id="207" idx="7"/>
            <a:endCxn id="213" idx="2"/>
          </p:cNvCxnSpPr>
          <p:nvPr/>
        </p:nvCxnSpPr>
        <p:spPr>
          <a:xfrm rot="16200000">
            <a:off x="4729699" y="824158"/>
            <a:ext cx="4094" cy="4167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stCxn id="210" idx="7"/>
            <a:endCxn id="216" idx="2"/>
          </p:cNvCxnSpPr>
          <p:nvPr/>
        </p:nvCxnSpPr>
        <p:spPr>
          <a:xfrm rot="16200000">
            <a:off x="4848602" y="1726701"/>
            <a:ext cx="3874" cy="461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>
            <a:stCxn id="204" idx="4"/>
            <a:endCxn id="213" idx="0"/>
          </p:cNvCxnSpPr>
          <p:nvPr/>
        </p:nvCxnSpPr>
        <p:spPr>
          <a:xfrm rot="16200000" flipH="1">
            <a:off x="4463302" y="501818"/>
            <a:ext cx="493847" cy="13656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>
            <a:stCxn id="213" idx="4"/>
            <a:endCxn id="216" idx="0"/>
          </p:cNvCxnSpPr>
          <p:nvPr/>
        </p:nvCxnSpPr>
        <p:spPr>
          <a:xfrm rot="16200000" flipH="1">
            <a:off x="4416822" y="1230560"/>
            <a:ext cx="848723" cy="1253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>
            <a:stCxn id="216" idx="4"/>
            <a:endCxn id="97" idx="0"/>
          </p:cNvCxnSpPr>
          <p:nvPr/>
        </p:nvCxnSpPr>
        <p:spPr>
          <a:xfrm>
            <a:off x="4903858" y="1778082"/>
            <a:ext cx="34338" cy="94855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Group 224"/>
          <p:cNvGrpSpPr/>
          <p:nvPr/>
        </p:nvGrpSpPr>
        <p:grpSpPr>
          <a:xfrm rot="16200000">
            <a:off x="5551998" y="249094"/>
            <a:ext cx="406466" cy="397075"/>
            <a:chOff x="4751150" y="1380925"/>
            <a:chExt cx="481067" cy="481067"/>
          </a:xfrm>
        </p:grpSpPr>
        <p:sp>
          <p:nvSpPr>
            <p:cNvPr id="226" name="Oval 22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27" name="Oval 22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28" name="Group 227"/>
          <p:cNvGrpSpPr/>
          <p:nvPr/>
        </p:nvGrpSpPr>
        <p:grpSpPr>
          <a:xfrm rot="16200000">
            <a:off x="5454963" y="256285"/>
            <a:ext cx="406466" cy="397075"/>
            <a:chOff x="4751150" y="1380925"/>
            <a:chExt cx="481067" cy="481067"/>
          </a:xfrm>
        </p:grpSpPr>
        <p:sp>
          <p:nvSpPr>
            <p:cNvPr id="229" name="Oval 22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Oval 22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1" name="Group 230"/>
          <p:cNvGrpSpPr/>
          <p:nvPr/>
        </p:nvGrpSpPr>
        <p:grpSpPr>
          <a:xfrm rot="16200000">
            <a:off x="5511368" y="1015099"/>
            <a:ext cx="488393" cy="477108"/>
            <a:chOff x="4751150" y="1380925"/>
            <a:chExt cx="481067" cy="481067"/>
          </a:xfrm>
        </p:grpSpPr>
        <p:sp>
          <p:nvSpPr>
            <p:cNvPr id="232" name="Oval 23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3" name="Oval 23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4" name="Group 233"/>
          <p:cNvGrpSpPr/>
          <p:nvPr/>
        </p:nvGrpSpPr>
        <p:grpSpPr>
          <a:xfrm rot="16200000">
            <a:off x="5423612" y="1015363"/>
            <a:ext cx="488393" cy="477108"/>
            <a:chOff x="4751150" y="1380925"/>
            <a:chExt cx="481067" cy="481067"/>
          </a:xfrm>
        </p:grpSpPr>
        <p:sp>
          <p:nvSpPr>
            <p:cNvPr id="235" name="Oval 23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6" name="Oval 23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7" name="Group 236"/>
          <p:cNvGrpSpPr/>
          <p:nvPr/>
        </p:nvGrpSpPr>
        <p:grpSpPr>
          <a:xfrm rot="16200000">
            <a:off x="5448361" y="1690858"/>
            <a:ext cx="545414" cy="545414"/>
            <a:chOff x="4751150" y="1380925"/>
            <a:chExt cx="481067" cy="481067"/>
          </a:xfrm>
        </p:grpSpPr>
        <p:sp>
          <p:nvSpPr>
            <p:cNvPr id="238" name="Oval 23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9" name="Oval 23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40" name="Group 239"/>
          <p:cNvGrpSpPr/>
          <p:nvPr/>
        </p:nvGrpSpPr>
        <p:grpSpPr>
          <a:xfrm rot="16200000">
            <a:off x="5361160" y="1683669"/>
            <a:ext cx="544492" cy="544492"/>
            <a:chOff x="4751150" y="1380925"/>
            <a:chExt cx="481067" cy="481067"/>
          </a:xfrm>
        </p:grpSpPr>
        <p:sp>
          <p:nvSpPr>
            <p:cNvPr id="241" name="Oval 24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2" name="Oval 24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3" name="Straight Connector 242"/>
          <p:cNvCxnSpPr>
            <a:stCxn id="230" idx="4"/>
            <a:endCxn id="236" idx="0"/>
          </p:cNvCxnSpPr>
          <p:nvPr/>
        </p:nvCxnSpPr>
        <p:spPr>
          <a:xfrm rot="16200000" flipH="1">
            <a:off x="5287423" y="847369"/>
            <a:ext cx="751158" cy="96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36" idx="4"/>
            <a:endCxn id="242" idx="0"/>
          </p:cNvCxnSpPr>
          <p:nvPr/>
        </p:nvCxnSpPr>
        <p:spPr>
          <a:xfrm rot="16200000" flipH="1" flipV="1">
            <a:off x="5327274" y="1586212"/>
            <a:ext cx="646665" cy="3440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stCxn id="242" idx="4"/>
            <a:endCxn id="103" idx="0"/>
          </p:cNvCxnSpPr>
          <p:nvPr/>
        </p:nvCxnSpPr>
        <p:spPr>
          <a:xfrm>
            <a:off x="5633406" y="1985083"/>
            <a:ext cx="60848" cy="78601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30" idx="6"/>
          </p:cNvCxnSpPr>
          <p:nvPr/>
        </p:nvCxnSpPr>
        <p:spPr>
          <a:xfrm rot="16200000" flipH="1">
            <a:off x="5704735" y="429553"/>
            <a:ext cx="1" cy="5053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>
            <a:stCxn id="230" idx="4"/>
            <a:endCxn id="233" idx="1"/>
          </p:cNvCxnSpPr>
          <p:nvPr/>
        </p:nvCxnSpPr>
        <p:spPr>
          <a:xfrm rot="16200000" flipH="1">
            <a:off x="5318565" y="816227"/>
            <a:ext cx="758556" cy="792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>
            <a:stCxn id="236" idx="6"/>
            <a:endCxn id="233" idx="2"/>
          </p:cNvCxnSpPr>
          <p:nvPr/>
        </p:nvCxnSpPr>
        <p:spPr>
          <a:xfrm rot="16200000">
            <a:off x="5711553" y="1235465"/>
            <a:ext cx="264" cy="3663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>
            <a:stCxn id="242" idx="6"/>
            <a:endCxn id="239" idx="2"/>
          </p:cNvCxnSpPr>
          <p:nvPr/>
        </p:nvCxnSpPr>
        <p:spPr>
          <a:xfrm rot="16200000" flipH="1">
            <a:off x="5673387" y="1945102"/>
            <a:ext cx="7651" cy="2927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36" idx="5"/>
            <a:endCxn id="239" idx="1"/>
          </p:cNvCxnSpPr>
          <p:nvPr/>
        </p:nvCxnSpPr>
        <p:spPr>
          <a:xfrm rot="16200000" flipH="1">
            <a:off x="5357900" y="1600398"/>
            <a:ext cx="670487" cy="145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 rot="16200000">
            <a:off x="6347873" y="1533059"/>
            <a:ext cx="406466" cy="397075"/>
            <a:chOff x="4751150" y="1380925"/>
            <a:chExt cx="481067" cy="481067"/>
          </a:xfrm>
        </p:grpSpPr>
        <p:sp>
          <p:nvSpPr>
            <p:cNvPr id="252" name="Oval 2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4" name="Group 253"/>
          <p:cNvGrpSpPr/>
          <p:nvPr/>
        </p:nvGrpSpPr>
        <p:grpSpPr>
          <a:xfrm rot="16200000">
            <a:off x="6298685" y="2244282"/>
            <a:ext cx="603053" cy="589121"/>
            <a:chOff x="4751150" y="1380925"/>
            <a:chExt cx="481067" cy="481067"/>
          </a:xfrm>
        </p:grpSpPr>
        <p:sp>
          <p:nvSpPr>
            <p:cNvPr id="255" name="Oval 2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7" name="Group 256"/>
          <p:cNvGrpSpPr/>
          <p:nvPr/>
        </p:nvGrpSpPr>
        <p:grpSpPr>
          <a:xfrm rot="16200000">
            <a:off x="5795375" y="3059424"/>
            <a:ext cx="835550" cy="816246"/>
            <a:chOff x="4751150" y="1380925"/>
            <a:chExt cx="481067" cy="481067"/>
          </a:xfrm>
        </p:grpSpPr>
        <p:sp>
          <p:nvSpPr>
            <p:cNvPr id="258" name="Oval 25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0" name="Group 259"/>
          <p:cNvGrpSpPr/>
          <p:nvPr/>
        </p:nvGrpSpPr>
        <p:grpSpPr>
          <a:xfrm rot="16200000">
            <a:off x="6428538" y="1540054"/>
            <a:ext cx="406466" cy="397075"/>
            <a:chOff x="4751150" y="1380925"/>
            <a:chExt cx="481067" cy="481067"/>
          </a:xfrm>
        </p:grpSpPr>
        <p:sp>
          <p:nvSpPr>
            <p:cNvPr id="261" name="Oval 26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2" name="Oval 26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3" name="Group 262"/>
          <p:cNvGrpSpPr/>
          <p:nvPr/>
        </p:nvGrpSpPr>
        <p:grpSpPr>
          <a:xfrm rot="16200000">
            <a:off x="6408217" y="2265058"/>
            <a:ext cx="603053" cy="589121"/>
            <a:chOff x="4751150" y="1380925"/>
            <a:chExt cx="481067" cy="481067"/>
          </a:xfrm>
        </p:grpSpPr>
        <p:sp>
          <p:nvSpPr>
            <p:cNvPr id="264" name="Oval 26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5" name="Oval 26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6" name="Group 265"/>
          <p:cNvGrpSpPr/>
          <p:nvPr/>
        </p:nvGrpSpPr>
        <p:grpSpPr>
          <a:xfrm rot="16200000">
            <a:off x="5920622" y="3124983"/>
            <a:ext cx="835550" cy="816246"/>
            <a:chOff x="4751150" y="1380925"/>
            <a:chExt cx="481067" cy="481067"/>
          </a:xfrm>
        </p:grpSpPr>
        <p:sp>
          <p:nvSpPr>
            <p:cNvPr id="267" name="Oval 26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8" name="Oval 26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69" name="Straight Connector 268"/>
          <p:cNvCxnSpPr>
            <a:stCxn id="262" idx="4"/>
            <a:endCxn id="265" idx="0"/>
          </p:cNvCxnSpPr>
          <p:nvPr/>
        </p:nvCxnSpPr>
        <p:spPr>
          <a:xfrm rot="16200000" flipH="1">
            <a:off x="6287283" y="2104852"/>
            <a:ext cx="766948" cy="7797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>
            <a:stCxn id="265" idx="4"/>
            <a:endCxn id="268" idx="7"/>
          </p:cNvCxnSpPr>
          <p:nvPr/>
        </p:nvCxnSpPr>
        <p:spPr>
          <a:xfrm rot="16200000" flipH="1" flipV="1">
            <a:off x="6084765" y="2876474"/>
            <a:ext cx="909529" cy="3404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>
            <a:stCxn id="268" idx="4"/>
            <a:endCxn id="109" idx="7"/>
          </p:cNvCxnSpPr>
          <p:nvPr/>
        </p:nvCxnSpPr>
        <p:spPr>
          <a:xfrm flipH="1">
            <a:off x="5561508" y="3577866"/>
            <a:ext cx="776888" cy="800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>
            <a:stCxn id="253" idx="4"/>
            <a:endCxn id="265" idx="1"/>
          </p:cNvCxnSpPr>
          <p:nvPr/>
        </p:nvCxnSpPr>
        <p:spPr>
          <a:xfrm rot="16200000" flipH="1">
            <a:off x="6227564" y="2076911"/>
            <a:ext cx="783405" cy="13632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>
            <a:stCxn id="256" idx="5"/>
            <a:endCxn id="268" idx="0"/>
          </p:cNvCxnSpPr>
          <p:nvPr/>
        </p:nvCxnSpPr>
        <p:spPr>
          <a:xfrm rot="16200000" flipH="1" flipV="1">
            <a:off x="6017134" y="2882949"/>
            <a:ext cx="926657" cy="2841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>
            <a:stCxn id="253" idx="6"/>
            <a:endCxn id="262" idx="2"/>
          </p:cNvCxnSpPr>
          <p:nvPr/>
        </p:nvCxnSpPr>
        <p:spPr>
          <a:xfrm rot="16200000" flipH="1">
            <a:off x="6587940" y="1716032"/>
            <a:ext cx="6995" cy="3812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256" idx="6"/>
            <a:endCxn id="265" idx="2"/>
          </p:cNvCxnSpPr>
          <p:nvPr/>
        </p:nvCxnSpPr>
        <p:spPr>
          <a:xfrm rot="16200000" flipH="1">
            <a:off x="6644589" y="2526024"/>
            <a:ext cx="20776" cy="464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59" idx="5"/>
            <a:endCxn id="268" idx="2"/>
          </p:cNvCxnSpPr>
          <p:nvPr/>
        </p:nvCxnSpPr>
        <p:spPr>
          <a:xfrm rot="16200000" flipH="1">
            <a:off x="6252415" y="3490850"/>
            <a:ext cx="33909" cy="506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9" name="Group 308"/>
          <p:cNvGrpSpPr/>
          <p:nvPr/>
        </p:nvGrpSpPr>
        <p:grpSpPr>
          <a:xfrm rot="16200000">
            <a:off x="3774800" y="2908964"/>
            <a:ext cx="292123" cy="292123"/>
            <a:chOff x="4751150" y="1380925"/>
            <a:chExt cx="481067" cy="481067"/>
          </a:xfrm>
        </p:grpSpPr>
        <p:sp>
          <p:nvSpPr>
            <p:cNvPr id="310" name="Oval 30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1" name="Oval 31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2" name="Group 311"/>
          <p:cNvGrpSpPr/>
          <p:nvPr/>
        </p:nvGrpSpPr>
        <p:grpSpPr>
          <a:xfrm rot="16200000">
            <a:off x="4430239" y="2684904"/>
            <a:ext cx="292123" cy="292123"/>
            <a:chOff x="4751150" y="1380925"/>
            <a:chExt cx="481067" cy="481067"/>
          </a:xfrm>
        </p:grpSpPr>
        <p:sp>
          <p:nvSpPr>
            <p:cNvPr id="313" name="Oval 31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4" name="Oval 31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5" name="Group 314"/>
          <p:cNvGrpSpPr/>
          <p:nvPr/>
        </p:nvGrpSpPr>
        <p:grpSpPr>
          <a:xfrm rot="16200000">
            <a:off x="5147642" y="2655754"/>
            <a:ext cx="292123" cy="292123"/>
            <a:chOff x="4751150" y="1380925"/>
            <a:chExt cx="481067" cy="481067"/>
          </a:xfrm>
        </p:grpSpPr>
        <p:sp>
          <p:nvSpPr>
            <p:cNvPr id="316" name="Oval 31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7" name="Oval 31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18" name="Straight Connector 317"/>
          <p:cNvCxnSpPr>
            <a:stCxn id="283" idx="5"/>
            <a:endCxn id="311" idx="1"/>
          </p:cNvCxnSpPr>
          <p:nvPr/>
        </p:nvCxnSpPr>
        <p:spPr>
          <a:xfrm>
            <a:off x="3769783" y="2605066"/>
            <a:ext cx="140012" cy="43889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/>
          <p:cNvCxnSpPr>
            <a:stCxn id="280" idx="4"/>
            <a:endCxn id="314" idx="0"/>
          </p:cNvCxnSpPr>
          <p:nvPr/>
        </p:nvCxnSpPr>
        <p:spPr>
          <a:xfrm>
            <a:off x="4538092" y="2434000"/>
            <a:ext cx="38208" cy="38131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/>
          <p:cNvCxnSpPr>
            <a:stCxn id="286" idx="4"/>
            <a:endCxn id="317" idx="0"/>
          </p:cNvCxnSpPr>
          <p:nvPr/>
        </p:nvCxnSpPr>
        <p:spPr>
          <a:xfrm flipH="1">
            <a:off x="5293703" y="2413819"/>
            <a:ext cx="29840" cy="37234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Group 323"/>
          <p:cNvGrpSpPr/>
          <p:nvPr/>
        </p:nvGrpSpPr>
        <p:grpSpPr>
          <a:xfrm rot="16200000">
            <a:off x="5176641" y="4232975"/>
            <a:ext cx="437210" cy="437210"/>
            <a:chOff x="4751150" y="1380925"/>
            <a:chExt cx="481067" cy="481067"/>
          </a:xfrm>
        </p:grpSpPr>
        <p:sp>
          <p:nvSpPr>
            <p:cNvPr id="325" name="Oval 32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26" name="Oval 32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27" name="Straight Connector 326"/>
          <p:cNvCxnSpPr>
            <a:stCxn id="311" idx="5"/>
            <a:endCxn id="118" idx="0"/>
          </p:cNvCxnSpPr>
          <p:nvPr/>
        </p:nvCxnSpPr>
        <p:spPr>
          <a:xfrm>
            <a:off x="3931927" y="3066091"/>
            <a:ext cx="375607" cy="1433469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>
            <a:stCxn id="314" idx="4"/>
            <a:endCxn id="6" idx="0"/>
          </p:cNvCxnSpPr>
          <p:nvPr/>
        </p:nvCxnSpPr>
        <p:spPr>
          <a:xfrm>
            <a:off x="4576300" y="2846614"/>
            <a:ext cx="303825" cy="161821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stCxn id="317" idx="4"/>
            <a:endCxn id="326" idx="0"/>
          </p:cNvCxnSpPr>
          <p:nvPr/>
        </p:nvCxnSpPr>
        <p:spPr>
          <a:xfrm>
            <a:off x="5293703" y="2817464"/>
            <a:ext cx="101543" cy="161069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>
            <a:stCxn id="311" idx="7"/>
            <a:endCxn id="314" idx="2"/>
          </p:cNvCxnSpPr>
          <p:nvPr/>
        </p:nvCxnSpPr>
        <p:spPr>
          <a:xfrm flipV="1">
            <a:off x="3931927" y="2830965"/>
            <a:ext cx="628724" cy="21299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/>
          <p:cNvCxnSpPr>
            <a:stCxn id="314" idx="6"/>
            <a:endCxn id="317" idx="1"/>
          </p:cNvCxnSpPr>
          <p:nvPr/>
        </p:nvCxnSpPr>
        <p:spPr>
          <a:xfrm flipV="1">
            <a:off x="4591949" y="2790749"/>
            <a:ext cx="690688" cy="4021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280" idx="6"/>
            <a:endCxn id="286" idx="2"/>
          </p:cNvCxnSpPr>
          <p:nvPr/>
        </p:nvCxnSpPr>
        <p:spPr>
          <a:xfrm flipV="1">
            <a:off x="4554549" y="2397362"/>
            <a:ext cx="752536" cy="2018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>
            <a:stCxn id="317" idx="6"/>
            <a:endCxn id="103" idx="2"/>
          </p:cNvCxnSpPr>
          <p:nvPr/>
        </p:nvCxnSpPr>
        <p:spPr>
          <a:xfrm>
            <a:off x="5309352" y="2801815"/>
            <a:ext cx="346398" cy="7782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/>
          <p:cNvCxnSpPr>
            <a:stCxn id="311" idx="0"/>
            <a:endCxn id="280" idx="3"/>
          </p:cNvCxnSpPr>
          <p:nvPr/>
        </p:nvCxnSpPr>
        <p:spPr>
          <a:xfrm flipV="1">
            <a:off x="3920861" y="2429180"/>
            <a:ext cx="605593" cy="61019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/>
          <p:cNvCxnSpPr>
            <a:stCxn id="314" idx="0"/>
            <a:endCxn id="286" idx="3"/>
          </p:cNvCxnSpPr>
          <p:nvPr/>
        </p:nvCxnSpPr>
        <p:spPr>
          <a:xfrm flipV="1">
            <a:off x="4576300" y="2408999"/>
            <a:ext cx="735605" cy="40631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/>
          <p:cNvCxnSpPr>
            <a:stCxn id="118" idx="7"/>
            <a:endCxn id="314" idx="4"/>
          </p:cNvCxnSpPr>
          <p:nvPr/>
        </p:nvCxnSpPr>
        <p:spPr>
          <a:xfrm flipV="1">
            <a:off x="4341095" y="2846614"/>
            <a:ext cx="235205" cy="166684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>
            <a:stCxn id="6" idx="0"/>
            <a:endCxn id="317" idx="3"/>
          </p:cNvCxnSpPr>
          <p:nvPr/>
        </p:nvCxnSpPr>
        <p:spPr>
          <a:xfrm flipV="1">
            <a:off x="4880125" y="2812881"/>
            <a:ext cx="402512" cy="165194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/>
          <p:cNvCxnSpPr>
            <a:stCxn id="85" idx="7"/>
            <a:endCxn id="311" idx="3"/>
          </p:cNvCxnSpPr>
          <p:nvPr/>
        </p:nvCxnSpPr>
        <p:spPr>
          <a:xfrm flipV="1">
            <a:off x="3675421" y="3066091"/>
            <a:ext cx="234374" cy="14206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/>
          <p:cNvCxnSpPr>
            <a:stCxn id="326" idx="2"/>
            <a:endCxn id="6" idx="6"/>
          </p:cNvCxnSpPr>
          <p:nvPr/>
        </p:nvCxnSpPr>
        <p:spPr>
          <a:xfrm flipH="1">
            <a:off x="4921679" y="4451580"/>
            <a:ext cx="450145" cy="5480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/>
          <p:cNvCxnSpPr>
            <a:stCxn id="109" idx="3"/>
            <a:endCxn id="326" idx="6"/>
          </p:cNvCxnSpPr>
          <p:nvPr/>
        </p:nvCxnSpPr>
        <p:spPr>
          <a:xfrm flipH="1">
            <a:off x="5418667" y="4444853"/>
            <a:ext cx="76165" cy="672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TextBox 375"/>
          <p:cNvSpPr txBox="1"/>
          <p:nvPr/>
        </p:nvSpPr>
        <p:spPr>
          <a:xfrm>
            <a:off x="3050519" y="94060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</a:t>
            </a:r>
            <a:endParaRPr lang="fr-CH" sz="1000" b="1" dirty="0"/>
          </a:p>
        </p:txBody>
      </p:sp>
      <p:sp>
        <p:nvSpPr>
          <p:cNvPr id="377" name="TextBox 376"/>
          <p:cNvSpPr txBox="1"/>
          <p:nvPr/>
        </p:nvSpPr>
        <p:spPr>
          <a:xfrm>
            <a:off x="3259911" y="90438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2</a:t>
            </a:r>
            <a:endParaRPr lang="fr-CH" dirty="0"/>
          </a:p>
        </p:txBody>
      </p:sp>
      <p:sp>
        <p:nvSpPr>
          <p:cNvPr id="378" name="TextBox 377"/>
          <p:cNvSpPr txBox="1"/>
          <p:nvPr/>
        </p:nvSpPr>
        <p:spPr>
          <a:xfrm>
            <a:off x="3016352" y="148919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</a:t>
            </a:r>
            <a:endParaRPr lang="fr-CH" sz="1000" b="1" dirty="0"/>
          </a:p>
        </p:txBody>
      </p:sp>
      <p:sp>
        <p:nvSpPr>
          <p:cNvPr id="379" name="TextBox 378"/>
          <p:cNvSpPr txBox="1"/>
          <p:nvPr/>
        </p:nvSpPr>
        <p:spPr>
          <a:xfrm>
            <a:off x="3248865" y="145002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</a:t>
            </a:r>
            <a:endParaRPr lang="fr-CH" sz="1000" b="1" dirty="0"/>
          </a:p>
        </p:txBody>
      </p:sp>
      <p:sp>
        <p:nvSpPr>
          <p:cNvPr id="380" name="TextBox 379"/>
          <p:cNvSpPr txBox="1"/>
          <p:nvPr/>
        </p:nvSpPr>
        <p:spPr>
          <a:xfrm>
            <a:off x="3078288" y="206450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5</a:t>
            </a:r>
            <a:endParaRPr lang="fr-CH" sz="1000" b="1" dirty="0"/>
          </a:p>
        </p:txBody>
      </p:sp>
      <p:sp>
        <p:nvSpPr>
          <p:cNvPr id="381" name="TextBox 380"/>
          <p:cNvSpPr txBox="1"/>
          <p:nvPr/>
        </p:nvSpPr>
        <p:spPr>
          <a:xfrm>
            <a:off x="3308209" y="200302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6</a:t>
            </a:r>
            <a:endParaRPr lang="fr-CH" sz="1000" b="1" dirty="0"/>
          </a:p>
        </p:txBody>
      </p:sp>
      <p:sp>
        <p:nvSpPr>
          <p:cNvPr id="384" name="TextBox 383"/>
          <p:cNvSpPr txBox="1"/>
          <p:nvPr/>
        </p:nvSpPr>
        <p:spPr>
          <a:xfrm>
            <a:off x="3433929" y="311989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7</a:t>
            </a:r>
            <a:endParaRPr lang="fr-CH" sz="1000" b="1" dirty="0"/>
          </a:p>
        </p:txBody>
      </p:sp>
      <p:sp>
        <p:nvSpPr>
          <p:cNvPr id="385" name="TextBox 384"/>
          <p:cNvSpPr txBox="1"/>
          <p:nvPr/>
        </p:nvSpPr>
        <p:spPr>
          <a:xfrm>
            <a:off x="3507982" y="48119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8</a:t>
            </a:r>
            <a:endParaRPr lang="fr-CH" sz="1000" b="1" dirty="0"/>
          </a:p>
        </p:txBody>
      </p:sp>
      <p:sp>
        <p:nvSpPr>
          <p:cNvPr id="386" name="TextBox 385"/>
          <p:cNvSpPr txBox="1"/>
          <p:nvPr/>
        </p:nvSpPr>
        <p:spPr>
          <a:xfrm>
            <a:off x="3689886" y="42882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9</a:t>
            </a:r>
            <a:endParaRPr lang="fr-CH" sz="1000" b="1" dirty="0"/>
          </a:p>
        </p:txBody>
      </p:sp>
      <p:sp>
        <p:nvSpPr>
          <p:cNvPr id="387" name="TextBox 386"/>
          <p:cNvSpPr txBox="1"/>
          <p:nvPr/>
        </p:nvSpPr>
        <p:spPr>
          <a:xfrm>
            <a:off x="3551650" y="99586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10</a:t>
            </a:r>
            <a:endParaRPr lang="fr-CH" sz="1000" b="1" dirty="0"/>
          </a:p>
        </p:txBody>
      </p:sp>
      <p:sp>
        <p:nvSpPr>
          <p:cNvPr id="388" name="TextBox 387"/>
          <p:cNvSpPr txBox="1"/>
          <p:nvPr/>
        </p:nvSpPr>
        <p:spPr>
          <a:xfrm>
            <a:off x="3811309" y="93448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11</a:t>
            </a:r>
            <a:endParaRPr lang="fr-CH" sz="1000" b="1" dirty="0"/>
          </a:p>
        </p:txBody>
      </p:sp>
      <p:sp>
        <p:nvSpPr>
          <p:cNvPr id="389" name="TextBox 388"/>
          <p:cNvSpPr txBox="1"/>
          <p:nvPr/>
        </p:nvSpPr>
        <p:spPr>
          <a:xfrm>
            <a:off x="3674285" y="157123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12</a:t>
            </a:r>
            <a:endParaRPr lang="fr-CH" sz="1000" b="1" dirty="0"/>
          </a:p>
        </p:txBody>
      </p:sp>
      <p:sp>
        <p:nvSpPr>
          <p:cNvPr id="390" name="TextBox 389"/>
          <p:cNvSpPr txBox="1"/>
          <p:nvPr/>
        </p:nvSpPr>
        <p:spPr>
          <a:xfrm>
            <a:off x="3949606" y="15111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13</a:t>
            </a:r>
            <a:endParaRPr lang="fr-CH" sz="1000" b="1" dirty="0"/>
          </a:p>
        </p:txBody>
      </p:sp>
      <p:sp>
        <p:nvSpPr>
          <p:cNvPr id="391" name="TextBox 390"/>
          <p:cNvSpPr txBox="1"/>
          <p:nvPr/>
        </p:nvSpPr>
        <p:spPr>
          <a:xfrm>
            <a:off x="3970906" y="277005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14</a:t>
            </a:r>
            <a:endParaRPr lang="fr-CH" sz="1000" b="1" dirty="0"/>
          </a:p>
        </p:txBody>
      </p:sp>
      <p:sp>
        <p:nvSpPr>
          <p:cNvPr id="392" name="TextBox 391"/>
          <p:cNvSpPr txBox="1"/>
          <p:nvPr/>
        </p:nvSpPr>
        <p:spPr>
          <a:xfrm>
            <a:off x="4332634" y="20106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15</a:t>
            </a:r>
            <a:endParaRPr lang="fr-CH" sz="1000" b="1" dirty="0"/>
          </a:p>
        </p:txBody>
      </p:sp>
      <p:sp>
        <p:nvSpPr>
          <p:cNvPr id="393" name="TextBox 392"/>
          <p:cNvSpPr txBox="1"/>
          <p:nvPr/>
        </p:nvSpPr>
        <p:spPr>
          <a:xfrm>
            <a:off x="4572249" y="15551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16</a:t>
            </a:r>
            <a:endParaRPr lang="fr-CH" sz="1000" b="1" dirty="0"/>
          </a:p>
        </p:txBody>
      </p:sp>
      <p:sp>
        <p:nvSpPr>
          <p:cNvPr id="394" name="TextBox 393"/>
          <p:cNvSpPr txBox="1"/>
          <p:nvPr/>
        </p:nvSpPr>
        <p:spPr>
          <a:xfrm>
            <a:off x="4433136" y="7496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17</a:t>
            </a:r>
            <a:endParaRPr lang="fr-CH" sz="1000" b="1" dirty="0"/>
          </a:p>
        </p:txBody>
      </p:sp>
      <p:sp>
        <p:nvSpPr>
          <p:cNvPr id="395" name="TextBox 394"/>
          <p:cNvSpPr txBox="1"/>
          <p:nvPr/>
        </p:nvSpPr>
        <p:spPr>
          <a:xfrm>
            <a:off x="4715777" y="69974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18</a:t>
            </a:r>
            <a:endParaRPr lang="fr-CH" sz="1000" b="1" dirty="0"/>
          </a:p>
        </p:txBody>
      </p:sp>
      <p:sp>
        <p:nvSpPr>
          <p:cNvPr id="396" name="TextBox 395"/>
          <p:cNvSpPr txBox="1"/>
          <p:nvPr/>
        </p:nvSpPr>
        <p:spPr>
          <a:xfrm>
            <a:off x="4545187" y="16596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19</a:t>
            </a:r>
            <a:endParaRPr lang="fr-CH" sz="1000" b="1" dirty="0"/>
          </a:p>
        </p:txBody>
      </p:sp>
      <p:sp>
        <p:nvSpPr>
          <p:cNvPr id="397" name="TextBox 396"/>
          <p:cNvSpPr txBox="1"/>
          <p:nvPr/>
        </p:nvSpPr>
        <p:spPr>
          <a:xfrm>
            <a:off x="4842828" y="161409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20</a:t>
            </a:r>
            <a:endParaRPr lang="fr-CH" sz="1000" b="1" dirty="0"/>
          </a:p>
        </p:txBody>
      </p:sp>
      <p:sp>
        <p:nvSpPr>
          <p:cNvPr id="398" name="TextBox 397"/>
          <p:cNvSpPr txBox="1"/>
          <p:nvPr/>
        </p:nvSpPr>
        <p:spPr>
          <a:xfrm>
            <a:off x="4675155" y="26178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21</a:t>
            </a:r>
            <a:endParaRPr lang="fr-CH" sz="1000" b="1" dirty="0"/>
          </a:p>
        </p:txBody>
      </p:sp>
      <p:sp>
        <p:nvSpPr>
          <p:cNvPr id="399" name="TextBox 398"/>
          <p:cNvSpPr txBox="1"/>
          <p:nvPr/>
        </p:nvSpPr>
        <p:spPr>
          <a:xfrm>
            <a:off x="5407211" y="3453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22</a:t>
            </a:r>
            <a:endParaRPr lang="fr-CH" sz="1000" b="1" dirty="0"/>
          </a:p>
        </p:txBody>
      </p:sp>
      <p:sp>
        <p:nvSpPr>
          <p:cNvPr id="400" name="TextBox 399"/>
          <p:cNvSpPr txBox="1"/>
          <p:nvPr/>
        </p:nvSpPr>
        <p:spPr>
          <a:xfrm>
            <a:off x="5413748" y="11275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24</a:t>
            </a:r>
            <a:endParaRPr lang="fr-CH" sz="1000" b="1" dirty="0"/>
          </a:p>
        </p:txBody>
      </p:sp>
      <p:sp>
        <p:nvSpPr>
          <p:cNvPr id="401" name="TextBox 400"/>
          <p:cNvSpPr txBox="1"/>
          <p:nvPr/>
        </p:nvSpPr>
        <p:spPr>
          <a:xfrm>
            <a:off x="5691849" y="32150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23</a:t>
            </a:r>
            <a:endParaRPr lang="fr-CH" sz="1000" b="1" dirty="0"/>
          </a:p>
        </p:txBody>
      </p:sp>
      <p:sp>
        <p:nvSpPr>
          <p:cNvPr id="403" name="TextBox 402"/>
          <p:cNvSpPr txBox="1"/>
          <p:nvPr/>
        </p:nvSpPr>
        <p:spPr>
          <a:xfrm>
            <a:off x="5693954" y="112375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25</a:t>
            </a:r>
            <a:endParaRPr lang="fr-CH" sz="1000" b="1" dirty="0"/>
          </a:p>
        </p:txBody>
      </p:sp>
      <p:sp>
        <p:nvSpPr>
          <p:cNvPr id="404" name="TextBox 403"/>
          <p:cNvSpPr txBox="1"/>
          <p:nvPr/>
        </p:nvSpPr>
        <p:spPr>
          <a:xfrm>
            <a:off x="5372863" y="182826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26</a:t>
            </a:r>
            <a:endParaRPr lang="fr-CH" sz="1000" b="1" dirty="0"/>
          </a:p>
        </p:txBody>
      </p:sp>
      <p:sp>
        <p:nvSpPr>
          <p:cNvPr id="405" name="TextBox 404"/>
          <p:cNvSpPr txBox="1"/>
          <p:nvPr/>
        </p:nvSpPr>
        <p:spPr>
          <a:xfrm>
            <a:off x="5667506" y="184752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27</a:t>
            </a:r>
            <a:endParaRPr lang="fr-CH" sz="1000" b="1" dirty="0"/>
          </a:p>
        </p:txBody>
      </p:sp>
      <p:sp>
        <p:nvSpPr>
          <p:cNvPr id="406" name="TextBox 405"/>
          <p:cNvSpPr txBox="1"/>
          <p:nvPr/>
        </p:nvSpPr>
        <p:spPr>
          <a:xfrm>
            <a:off x="5446181" y="259657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28</a:t>
            </a:r>
            <a:endParaRPr lang="fr-CH" sz="1000" b="1" dirty="0"/>
          </a:p>
        </p:txBody>
      </p:sp>
      <p:sp>
        <p:nvSpPr>
          <p:cNvPr id="407" name="TextBox 406"/>
          <p:cNvSpPr txBox="1"/>
          <p:nvPr/>
        </p:nvSpPr>
        <p:spPr>
          <a:xfrm>
            <a:off x="6296597" y="16198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29</a:t>
            </a:r>
            <a:endParaRPr lang="fr-CH" sz="1000" b="1" dirty="0"/>
          </a:p>
        </p:txBody>
      </p:sp>
      <p:sp>
        <p:nvSpPr>
          <p:cNvPr id="408" name="TextBox 407"/>
          <p:cNvSpPr txBox="1"/>
          <p:nvPr/>
        </p:nvSpPr>
        <p:spPr>
          <a:xfrm>
            <a:off x="6565220" y="160956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30</a:t>
            </a:r>
            <a:endParaRPr lang="fr-CH" sz="1000" b="1" dirty="0"/>
          </a:p>
        </p:txBody>
      </p:sp>
      <p:sp>
        <p:nvSpPr>
          <p:cNvPr id="409" name="TextBox 408"/>
          <p:cNvSpPr txBox="1"/>
          <p:nvPr/>
        </p:nvSpPr>
        <p:spPr>
          <a:xfrm>
            <a:off x="6338865" y="239820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31</a:t>
            </a:r>
            <a:endParaRPr lang="fr-CH" sz="1000" b="1" dirty="0"/>
          </a:p>
        </p:txBody>
      </p:sp>
      <p:sp>
        <p:nvSpPr>
          <p:cNvPr id="410" name="TextBox 409"/>
          <p:cNvSpPr txBox="1"/>
          <p:nvPr/>
        </p:nvSpPr>
        <p:spPr>
          <a:xfrm>
            <a:off x="6648701" y="24384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32</a:t>
            </a:r>
            <a:endParaRPr lang="fr-CH" sz="1000" b="1" dirty="0"/>
          </a:p>
        </p:txBody>
      </p:sp>
      <p:sp>
        <p:nvSpPr>
          <p:cNvPr id="411" name="TextBox 410"/>
          <p:cNvSpPr txBox="1"/>
          <p:nvPr/>
        </p:nvSpPr>
        <p:spPr>
          <a:xfrm>
            <a:off x="5964732" y="326608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33</a:t>
            </a:r>
            <a:endParaRPr lang="fr-CH" sz="1000" b="1" dirty="0"/>
          </a:p>
        </p:txBody>
      </p:sp>
      <p:sp>
        <p:nvSpPr>
          <p:cNvPr id="412" name="TextBox 411"/>
          <p:cNvSpPr txBox="1"/>
          <p:nvPr/>
        </p:nvSpPr>
        <p:spPr>
          <a:xfrm>
            <a:off x="6296350" y="346865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34</a:t>
            </a:r>
            <a:endParaRPr lang="fr-CH" sz="1000" b="1" dirty="0"/>
          </a:p>
        </p:txBody>
      </p:sp>
      <p:sp>
        <p:nvSpPr>
          <p:cNvPr id="413" name="TextBox 412"/>
          <p:cNvSpPr txBox="1"/>
          <p:nvPr/>
        </p:nvSpPr>
        <p:spPr>
          <a:xfrm>
            <a:off x="5377031" y="41929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35</a:t>
            </a:r>
            <a:endParaRPr lang="fr-CH" sz="1000" b="1" dirty="0"/>
          </a:p>
        </p:txBody>
      </p:sp>
      <p:sp>
        <p:nvSpPr>
          <p:cNvPr id="414" name="TextBox 413"/>
          <p:cNvSpPr txBox="1"/>
          <p:nvPr/>
        </p:nvSpPr>
        <p:spPr>
          <a:xfrm>
            <a:off x="3566513" y="240988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36</a:t>
            </a:r>
            <a:endParaRPr lang="fr-CH" sz="1000" b="1" dirty="0"/>
          </a:p>
        </p:txBody>
      </p:sp>
      <p:sp>
        <p:nvSpPr>
          <p:cNvPr id="415" name="TextBox 414"/>
          <p:cNvSpPr txBox="1"/>
          <p:nvPr/>
        </p:nvSpPr>
        <p:spPr>
          <a:xfrm>
            <a:off x="4361117" y="222243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37</a:t>
            </a:r>
            <a:endParaRPr lang="fr-CH" sz="1000" b="1" dirty="0"/>
          </a:p>
        </p:txBody>
      </p:sp>
      <p:sp>
        <p:nvSpPr>
          <p:cNvPr id="416" name="TextBox 415"/>
          <p:cNvSpPr txBox="1"/>
          <p:nvPr/>
        </p:nvSpPr>
        <p:spPr>
          <a:xfrm>
            <a:off x="5165410" y="21970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38</a:t>
            </a:r>
            <a:endParaRPr lang="fr-CH" sz="1000" b="1" dirty="0"/>
          </a:p>
        </p:txBody>
      </p:sp>
      <p:sp>
        <p:nvSpPr>
          <p:cNvPr id="417" name="TextBox 416"/>
          <p:cNvSpPr txBox="1"/>
          <p:nvPr/>
        </p:nvSpPr>
        <p:spPr>
          <a:xfrm>
            <a:off x="3687605" y="29090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39</a:t>
            </a:r>
            <a:endParaRPr lang="fr-CH" sz="1000" b="1" dirty="0"/>
          </a:p>
        </p:txBody>
      </p:sp>
      <p:sp>
        <p:nvSpPr>
          <p:cNvPr id="418" name="TextBox 417"/>
          <p:cNvSpPr txBox="1"/>
          <p:nvPr/>
        </p:nvSpPr>
        <p:spPr>
          <a:xfrm>
            <a:off x="4351561" y="265510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40</a:t>
            </a:r>
            <a:endParaRPr lang="fr-CH" sz="1000" b="1" dirty="0"/>
          </a:p>
        </p:txBody>
      </p:sp>
      <p:sp>
        <p:nvSpPr>
          <p:cNvPr id="419" name="TextBox 418"/>
          <p:cNvSpPr txBox="1"/>
          <p:nvPr/>
        </p:nvSpPr>
        <p:spPr>
          <a:xfrm>
            <a:off x="5069552" y="26026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41</a:t>
            </a:r>
            <a:endParaRPr lang="fr-CH" sz="1000" b="1" dirty="0"/>
          </a:p>
        </p:txBody>
      </p:sp>
      <p:sp>
        <p:nvSpPr>
          <p:cNvPr id="420" name="TextBox 419"/>
          <p:cNvSpPr txBox="1"/>
          <p:nvPr/>
        </p:nvSpPr>
        <p:spPr>
          <a:xfrm>
            <a:off x="4034785" y="44005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42</a:t>
            </a:r>
            <a:endParaRPr lang="fr-CH" sz="1000" b="1" dirty="0"/>
          </a:p>
        </p:txBody>
      </p:sp>
      <p:sp>
        <p:nvSpPr>
          <p:cNvPr id="421" name="TextBox 420"/>
          <p:cNvSpPr txBox="1"/>
          <p:nvPr/>
        </p:nvSpPr>
        <p:spPr>
          <a:xfrm>
            <a:off x="4606010" y="429092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43</a:t>
            </a:r>
            <a:endParaRPr lang="fr-CH" sz="1000" b="1" dirty="0"/>
          </a:p>
        </p:txBody>
      </p:sp>
      <p:sp>
        <p:nvSpPr>
          <p:cNvPr id="422" name="TextBox 421"/>
          <p:cNvSpPr txBox="1"/>
          <p:nvPr/>
        </p:nvSpPr>
        <p:spPr>
          <a:xfrm>
            <a:off x="5146087" y="42640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44</a:t>
            </a:r>
            <a:endParaRPr lang="fr-CH" sz="1000" b="1" dirty="0"/>
          </a:p>
        </p:txBody>
      </p:sp>
      <p:sp>
        <p:nvSpPr>
          <p:cNvPr id="424" name="TextBox 423"/>
          <p:cNvSpPr txBox="1"/>
          <p:nvPr/>
        </p:nvSpPr>
        <p:spPr>
          <a:xfrm>
            <a:off x="4076430" y="504761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45</a:t>
            </a:r>
            <a:endParaRPr lang="fr-CH" sz="1000" b="1" dirty="0"/>
          </a:p>
        </p:txBody>
      </p:sp>
      <p:sp>
        <p:nvSpPr>
          <p:cNvPr id="425" name="TextBox 424"/>
          <p:cNvSpPr txBox="1"/>
          <p:nvPr/>
        </p:nvSpPr>
        <p:spPr>
          <a:xfrm>
            <a:off x="5172706" y="49814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46</a:t>
            </a:r>
            <a:endParaRPr lang="fr-CH" sz="1000" b="1" dirty="0"/>
          </a:p>
        </p:txBody>
      </p:sp>
      <p:sp>
        <p:nvSpPr>
          <p:cNvPr id="426" name="TextBox 425"/>
          <p:cNvSpPr txBox="1"/>
          <p:nvPr/>
        </p:nvSpPr>
        <p:spPr>
          <a:xfrm>
            <a:off x="4095159" y="60151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47</a:t>
            </a:r>
            <a:endParaRPr lang="fr-CH" sz="1000" b="1" dirty="0"/>
          </a:p>
        </p:txBody>
      </p:sp>
      <p:sp>
        <p:nvSpPr>
          <p:cNvPr id="427" name="TextBox 426"/>
          <p:cNvSpPr txBox="1"/>
          <p:nvPr/>
        </p:nvSpPr>
        <p:spPr>
          <a:xfrm>
            <a:off x="5172706" y="616197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48</a:t>
            </a:r>
            <a:endParaRPr lang="fr-CH" sz="1000" b="1" dirty="0"/>
          </a:p>
        </p:txBody>
      </p:sp>
      <p:grpSp>
        <p:nvGrpSpPr>
          <p:cNvPr id="288" name="Group 287"/>
          <p:cNvGrpSpPr/>
          <p:nvPr/>
        </p:nvGrpSpPr>
        <p:grpSpPr>
          <a:xfrm>
            <a:off x="4377811" y="3807027"/>
            <a:ext cx="919655" cy="919656"/>
            <a:chOff x="4965921" y="5753295"/>
            <a:chExt cx="919655" cy="919656"/>
          </a:xfrm>
        </p:grpSpPr>
        <p:sp>
          <p:nvSpPr>
            <p:cNvPr id="289" name="Oval 288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0" name="Oval 289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291" name="TextBox 290"/>
          <p:cNvSpPr txBox="1"/>
          <p:nvPr/>
        </p:nvSpPr>
        <p:spPr>
          <a:xfrm>
            <a:off x="4575214" y="39919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49</a:t>
            </a:r>
            <a:endParaRPr lang="fr-CH" sz="1000" b="1" dirty="0"/>
          </a:p>
        </p:txBody>
      </p:sp>
    </p:spTree>
    <p:extLst>
      <p:ext uri="{BB962C8B-B14F-4D97-AF65-F5344CB8AC3E}">
        <p14:creationId xmlns:p14="http://schemas.microsoft.com/office/powerpoint/2010/main" val="241720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448394" y="4351132"/>
            <a:ext cx="783647" cy="783647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5" name="Group 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8" name="Straight Connector 7"/>
              <p:cNvCxnSpPr>
                <a:stCxn id="7" idx="0"/>
                <a:endCxn id="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2"/>
                <a:endCxn id="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Oval 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" name="Straight Connector 9"/>
          <p:cNvCxnSpPr>
            <a:stCxn id="118" idx="1"/>
            <a:endCxn id="85" idx="1"/>
          </p:cNvCxnSpPr>
          <p:nvPr/>
        </p:nvCxnSpPr>
        <p:spPr>
          <a:xfrm rot="16200000" flipV="1">
            <a:off x="3435730" y="3713230"/>
            <a:ext cx="1224697" cy="5654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91" idx="3"/>
            <a:endCxn id="85" idx="7"/>
          </p:cNvCxnSpPr>
          <p:nvPr/>
        </p:nvCxnSpPr>
        <p:spPr>
          <a:xfrm rot="16200000" flipH="1" flipV="1">
            <a:off x="3874008" y="3022293"/>
            <a:ext cx="303183" cy="41941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97" idx="3"/>
            <a:endCxn id="91" idx="6"/>
          </p:cNvCxnSpPr>
          <p:nvPr/>
        </p:nvCxnSpPr>
        <p:spPr>
          <a:xfrm rot="16200000" flipV="1">
            <a:off x="4598898" y="2754779"/>
            <a:ext cx="15349" cy="61292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03" idx="2"/>
            <a:endCxn id="97" idx="6"/>
          </p:cNvCxnSpPr>
          <p:nvPr/>
        </p:nvCxnSpPr>
        <p:spPr>
          <a:xfrm rot="16200000" flipH="1" flipV="1">
            <a:off x="5302848" y="2706691"/>
            <a:ext cx="10152" cy="66092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6" idx="7"/>
            <a:endCxn id="109" idx="2"/>
          </p:cNvCxnSpPr>
          <p:nvPr/>
        </p:nvCxnSpPr>
        <p:spPr>
          <a:xfrm rot="16200000">
            <a:off x="5039663" y="4328232"/>
            <a:ext cx="215276" cy="55480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2"/>
            <a:endCxn id="118" idx="6"/>
          </p:cNvCxnSpPr>
          <p:nvPr/>
        </p:nvCxnSpPr>
        <p:spPr>
          <a:xfrm rot="16200000" flipV="1">
            <a:off x="4550556" y="4495275"/>
            <a:ext cx="103398" cy="39196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9" idx="0"/>
            <a:endCxn id="43" idx="0"/>
          </p:cNvCxnSpPr>
          <p:nvPr/>
        </p:nvCxnSpPr>
        <p:spPr>
          <a:xfrm rot="16200000" flipV="1">
            <a:off x="4110489" y="5772155"/>
            <a:ext cx="627805" cy="155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9" idx="2"/>
            <a:endCxn id="67" idx="2"/>
          </p:cNvCxnSpPr>
          <p:nvPr/>
        </p:nvCxnSpPr>
        <p:spPr>
          <a:xfrm rot="16200000" flipH="1">
            <a:off x="4839081" y="5672917"/>
            <a:ext cx="56856" cy="98085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1" idx="4"/>
            <a:endCxn id="67" idx="0"/>
          </p:cNvCxnSpPr>
          <p:nvPr/>
        </p:nvCxnSpPr>
        <p:spPr>
          <a:xfrm rot="16200000" flipH="1" flipV="1">
            <a:off x="5078196" y="5776576"/>
            <a:ext cx="694936" cy="4365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1" idx="0"/>
            <a:endCxn id="109" idx="4"/>
          </p:cNvCxnSpPr>
          <p:nvPr/>
        </p:nvCxnSpPr>
        <p:spPr>
          <a:xfrm rot="16200000">
            <a:off x="5063914" y="4940814"/>
            <a:ext cx="803607" cy="3644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5" idx="4"/>
            <a:endCxn id="178" idx="1"/>
          </p:cNvCxnSpPr>
          <p:nvPr/>
        </p:nvCxnSpPr>
        <p:spPr>
          <a:xfrm>
            <a:off x="4025599" y="966643"/>
            <a:ext cx="10084" cy="46651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8" idx="4"/>
            <a:endCxn id="181" idx="1"/>
          </p:cNvCxnSpPr>
          <p:nvPr/>
        </p:nvCxnSpPr>
        <p:spPr>
          <a:xfrm>
            <a:off x="4051036" y="1470226"/>
            <a:ext cx="13648" cy="50944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1" idx="0"/>
            <a:endCxn id="181" idx="4"/>
          </p:cNvCxnSpPr>
          <p:nvPr/>
        </p:nvCxnSpPr>
        <p:spPr>
          <a:xfrm flipH="1" flipV="1">
            <a:off x="4084260" y="2026930"/>
            <a:ext cx="177889" cy="98867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1" idx="4"/>
            <a:endCxn id="207" idx="1"/>
          </p:cNvCxnSpPr>
          <p:nvPr/>
        </p:nvCxnSpPr>
        <p:spPr>
          <a:xfrm flipH="1">
            <a:off x="4785744" y="674989"/>
            <a:ext cx="15695" cy="55601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07" idx="4"/>
            <a:endCxn id="210" idx="0"/>
          </p:cNvCxnSpPr>
          <p:nvPr/>
        </p:nvCxnSpPr>
        <p:spPr>
          <a:xfrm flipH="1">
            <a:off x="4793590" y="1272505"/>
            <a:ext cx="9345" cy="7445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0" idx="4"/>
            <a:endCxn id="97" idx="0"/>
          </p:cNvCxnSpPr>
          <p:nvPr/>
        </p:nvCxnSpPr>
        <p:spPr>
          <a:xfrm>
            <a:off x="4793590" y="2073155"/>
            <a:ext cx="146131" cy="9313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9" idx="7"/>
            <a:endCxn id="259" idx="3"/>
          </p:cNvCxnSpPr>
          <p:nvPr/>
        </p:nvCxnSpPr>
        <p:spPr>
          <a:xfrm rot="16200000">
            <a:off x="5420843" y="3768339"/>
            <a:ext cx="792754" cy="5827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6" idx="4"/>
            <a:endCxn id="259" idx="7"/>
          </p:cNvCxnSpPr>
          <p:nvPr/>
        </p:nvCxnSpPr>
        <p:spPr>
          <a:xfrm rot="16200000" flipH="1" flipV="1">
            <a:off x="5929303" y="3035659"/>
            <a:ext cx="805637" cy="3317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256" idx="0"/>
          </p:cNvCxnSpPr>
          <p:nvPr/>
        </p:nvCxnSpPr>
        <p:spPr>
          <a:xfrm rot="16200000" flipH="1">
            <a:off x="6112907" y="2353431"/>
            <a:ext cx="724478" cy="457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18" idx="4"/>
            <a:endCxn id="43" idx="0"/>
          </p:cNvCxnSpPr>
          <p:nvPr/>
        </p:nvCxnSpPr>
        <p:spPr>
          <a:xfrm rot="16200000" flipH="1">
            <a:off x="4005210" y="5040621"/>
            <a:ext cx="775252" cy="615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6" idx="4"/>
            <a:endCxn id="43" idx="7"/>
          </p:cNvCxnSpPr>
          <p:nvPr/>
        </p:nvCxnSpPr>
        <p:spPr>
          <a:xfrm rot="16200000" flipH="1" flipV="1">
            <a:off x="4304200" y="4936205"/>
            <a:ext cx="687286" cy="38474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6" idx="4"/>
            <a:endCxn id="51" idx="1"/>
          </p:cNvCxnSpPr>
          <p:nvPr/>
        </p:nvCxnSpPr>
        <p:spPr>
          <a:xfrm rot="16200000" flipH="1">
            <a:off x="4833377" y="4791774"/>
            <a:ext cx="589101" cy="57542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7" idx="1"/>
            <a:endCxn id="43" idx="5"/>
          </p:cNvCxnSpPr>
          <p:nvPr/>
        </p:nvCxnSpPr>
        <p:spPr>
          <a:xfrm rot="16200000" flipV="1">
            <a:off x="4601730" y="5389667"/>
            <a:ext cx="623388" cy="91591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1" idx="3"/>
            <a:endCxn id="43" idx="6"/>
          </p:cNvCxnSpPr>
          <p:nvPr/>
        </p:nvCxnSpPr>
        <p:spPr>
          <a:xfrm rot="16200000" flipH="1" flipV="1">
            <a:off x="4908985" y="4997421"/>
            <a:ext cx="66332" cy="94697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 rot="16200000">
            <a:off x="5969847" y="1540050"/>
            <a:ext cx="316230" cy="316230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003166" y="5083625"/>
            <a:ext cx="840901" cy="840901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42" name="Group 41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5" name="Straight Connector 44"/>
              <p:cNvCxnSpPr>
                <a:stCxn id="44" idx="0"/>
                <a:endCxn id="44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44" idx="2"/>
                <a:endCxn id="44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Oval 42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7" name="Group 46"/>
          <p:cNvGrpSpPr/>
          <p:nvPr/>
        </p:nvGrpSpPr>
        <p:grpSpPr>
          <a:xfrm rot="16200000">
            <a:off x="5027043" y="4985440"/>
            <a:ext cx="840901" cy="840901"/>
            <a:chOff x="7709273" y="3503503"/>
            <a:chExt cx="840901" cy="840901"/>
          </a:xfrm>
        </p:grpSpPr>
        <p:grpSp>
          <p:nvGrpSpPr>
            <p:cNvPr id="48" name="Group 47"/>
            <p:cNvGrpSpPr/>
            <p:nvPr/>
          </p:nvGrpSpPr>
          <p:grpSpPr>
            <a:xfrm rot="5400000">
              <a:off x="7709273" y="3503503"/>
              <a:ext cx="840901" cy="84090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50" name="Group 4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3" name="Straight Connector 52"/>
                <p:cNvCxnSpPr>
                  <a:stCxn id="52" idx="0"/>
                  <a:endCxn id="5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>
                  <a:stCxn id="52" idx="2"/>
                  <a:endCxn id="5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" name="Oval 5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7946868" y="3782350"/>
              <a:ext cx="370382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25</a:t>
              </a:r>
              <a:endParaRPr lang="fr-CH" dirty="0"/>
            </a:p>
          </p:txBody>
        </p:sp>
      </p:grpSp>
      <p:grpSp>
        <p:nvGrpSpPr>
          <p:cNvPr id="55" name="Group 54"/>
          <p:cNvGrpSpPr/>
          <p:nvPr/>
        </p:nvGrpSpPr>
        <p:grpSpPr>
          <a:xfrm rot="16200000">
            <a:off x="3976371" y="5686121"/>
            <a:ext cx="897592" cy="897592"/>
            <a:chOff x="6785390" y="2710819"/>
            <a:chExt cx="897592" cy="897592"/>
          </a:xfrm>
        </p:grpSpPr>
        <p:grpSp>
          <p:nvGrpSpPr>
            <p:cNvPr id="56" name="Group 55"/>
            <p:cNvGrpSpPr/>
            <p:nvPr/>
          </p:nvGrpSpPr>
          <p:grpSpPr>
            <a:xfrm rot="5400000">
              <a:off x="6785390" y="2710819"/>
              <a:ext cx="897592" cy="89759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58" name="Group 5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0" name="Oval 5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1" name="Straight Connector 60"/>
                <p:cNvCxnSpPr>
                  <a:stCxn id="60" idx="0"/>
                  <a:endCxn id="6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>
                  <a:stCxn id="60" idx="2"/>
                  <a:endCxn id="6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9" name="Oval 5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7067168" y="3032369"/>
              <a:ext cx="371868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26</a:t>
              </a:r>
              <a:endParaRPr lang="fr-CH" dirty="0"/>
            </a:p>
          </p:txBody>
        </p:sp>
      </p:grpSp>
      <p:grpSp>
        <p:nvGrpSpPr>
          <p:cNvPr id="63" name="Group 62"/>
          <p:cNvGrpSpPr/>
          <p:nvPr/>
        </p:nvGrpSpPr>
        <p:grpSpPr>
          <a:xfrm rot="16200000">
            <a:off x="4975439" y="5763375"/>
            <a:ext cx="856794" cy="856793"/>
            <a:chOff x="6796080" y="3458871"/>
            <a:chExt cx="856794" cy="856793"/>
          </a:xfrm>
        </p:grpSpPr>
        <p:grpSp>
          <p:nvGrpSpPr>
            <p:cNvPr id="64" name="Group 63"/>
            <p:cNvGrpSpPr/>
            <p:nvPr/>
          </p:nvGrpSpPr>
          <p:grpSpPr>
            <a:xfrm rot="5400000">
              <a:off x="6796080" y="3458871"/>
              <a:ext cx="856793" cy="85679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66" name="Group 6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8" name="Oval 6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9" name="Straight Connector 68"/>
                <p:cNvCxnSpPr>
                  <a:stCxn id="68" idx="0"/>
                  <a:endCxn id="6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>
                  <a:stCxn id="68" idx="2"/>
                  <a:endCxn id="6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" name="Oval 6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7062148" y="3745271"/>
              <a:ext cx="397346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27</a:t>
              </a:r>
              <a:endParaRPr lang="fr-CH" dirty="0"/>
            </a:p>
          </p:txBody>
        </p:sp>
      </p:grpSp>
      <p:cxnSp>
        <p:nvCxnSpPr>
          <p:cNvPr id="71" name="Straight Connector 70"/>
          <p:cNvCxnSpPr>
            <a:stCxn id="6" idx="1"/>
            <a:endCxn id="85" idx="0"/>
          </p:cNvCxnSpPr>
          <p:nvPr/>
        </p:nvCxnSpPr>
        <p:spPr>
          <a:xfrm rot="16200000" flipV="1">
            <a:off x="3630510" y="3533248"/>
            <a:ext cx="1340143" cy="101990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6" idx="1"/>
            <a:endCxn id="91" idx="5"/>
          </p:cNvCxnSpPr>
          <p:nvPr/>
        </p:nvCxnSpPr>
        <p:spPr>
          <a:xfrm rot="16200000" flipV="1">
            <a:off x="3733331" y="3636070"/>
            <a:ext cx="1632862" cy="52154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109" idx="1"/>
            <a:endCxn id="97" idx="4"/>
          </p:cNvCxnSpPr>
          <p:nvPr/>
        </p:nvCxnSpPr>
        <p:spPr>
          <a:xfrm rot="16200000" flipV="1">
            <a:off x="4502819" y="3516872"/>
            <a:ext cx="1376136" cy="50233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6" idx="0"/>
            <a:endCxn id="97" idx="3"/>
          </p:cNvCxnSpPr>
          <p:nvPr/>
        </p:nvCxnSpPr>
        <p:spPr>
          <a:xfrm rot="16200000">
            <a:off x="4060595" y="3848536"/>
            <a:ext cx="1632060" cy="7281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91" idx="2"/>
            <a:endCxn id="127" idx="7"/>
          </p:cNvCxnSpPr>
          <p:nvPr/>
        </p:nvCxnSpPr>
        <p:spPr>
          <a:xfrm rot="16200000" flipV="1">
            <a:off x="3933902" y="2763281"/>
            <a:ext cx="256997" cy="32357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91" idx="0"/>
            <a:endCxn id="135" idx="1"/>
          </p:cNvCxnSpPr>
          <p:nvPr/>
        </p:nvCxnSpPr>
        <p:spPr>
          <a:xfrm rot="16200000">
            <a:off x="4225284" y="2686764"/>
            <a:ext cx="365705" cy="29197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35" idx="2"/>
            <a:endCxn id="97" idx="0"/>
          </p:cNvCxnSpPr>
          <p:nvPr/>
        </p:nvCxnSpPr>
        <p:spPr>
          <a:xfrm rot="16200000" flipH="1">
            <a:off x="4572880" y="2637643"/>
            <a:ext cx="343489" cy="39019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143" idx="2"/>
            <a:endCxn id="97" idx="6"/>
          </p:cNvCxnSpPr>
          <p:nvPr/>
        </p:nvCxnSpPr>
        <p:spPr>
          <a:xfrm rot="16200000" flipH="1" flipV="1">
            <a:off x="4901196" y="2727982"/>
            <a:ext cx="390513" cy="2379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143" idx="3"/>
            <a:endCxn id="103" idx="2"/>
          </p:cNvCxnSpPr>
          <p:nvPr/>
        </p:nvCxnSpPr>
        <p:spPr>
          <a:xfrm rot="16200000" flipH="1">
            <a:off x="5244580" y="2638271"/>
            <a:ext cx="369264" cy="41834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3457182" y="3075406"/>
            <a:ext cx="666898" cy="666898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84" name="Group 83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86" name="Oval 85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87" name="Straight Connector 86"/>
              <p:cNvCxnSpPr>
                <a:stCxn id="86" idx="0"/>
                <a:endCxn id="86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>
                <a:stCxn id="86" idx="2"/>
                <a:endCxn id="86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Oval 84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3907828" y="2699245"/>
            <a:ext cx="708644" cy="708644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90" name="Group 89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92" name="Oval 91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93" name="Straight Connector 92"/>
              <p:cNvCxnSpPr>
                <a:stCxn id="92" idx="0"/>
                <a:endCxn id="92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>
                <a:stCxn id="92" idx="2"/>
                <a:endCxn id="92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Oval 90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4587452" y="2689958"/>
            <a:ext cx="704539" cy="704540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96" name="Group 95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98" name="Oval 97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99" name="Straight Connector 98"/>
              <p:cNvCxnSpPr>
                <a:stCxn id="98" idx="0"/>
                <a:endCxn id="98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>
                <a:stCxn id="98" idx="2"/>
                <a:endCxn id="98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Oval 96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5339445" y="2697265"/>
            <a:ext cx="669624" cy="669624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02" name="Group 101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05" name="Straight Connector 104"/>
              <p:cNvCxnSpPr>
                <a:stCxn id="104" idx="0"/>
                <a:endCxn id="104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>
                <a:stCxn id="104" idx="2"/>
                <a:endCxn id="104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" name="Oval 102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4931027" y="3945081"/>
            <a:ext cx="1105832" cy="1105833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08" name="Group 107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10" name="Oval 109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11" name="Straight Connector 110"/>
              <p:cNvCxnSpPr>
                <a:stCxn id="110" idx="0"/>
                <a:endCxn id="110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>
                <a:stCxn id="110" idx="2"/>
                <a:endCxn id="110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Oval 108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113" name="TextBox 112"/>
          <p:cNvSpPr txBox="1"/>
          <p:nvPr/>
        </p:nvSpPr>
        <p:spPr>
          <a:xfrm rot="16200000">
            <a:off x="4633801" y="4623073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22</a:t>
            </a:r>
            <a:endParaRPr lang="fr-CH" dirty="0"/>
          </a:p>
        </p:txBody>
      </p:sp>
      <p:grpSp>
        <p:nvGrpSpPr>
          <p:cNvPr id="114" name="Group 113"/>
          <p:cNvGrpSpPr/>
          <p:nvPr/>
        </p:nvGrpSpPr>
        <p:grpSpPr>
          <a:xfrm rot="16200000">
            <a:off x="3949332" y="4226833"/>
            <a:ext cx="825443" cy="825433"/>
            <a:chOff x="8407196" y="2284252"/>
            <a:chExt cx="1025123" cy="1025112"/>
          </a:xfrm>
        </p:grpSpPr>
        <p:grpSp>
          <p:nvGrpSpPr>
            <p:cNvPr id="115" name="Group 114"/>
            <p:cNvGrpSpPr/>
            <p:nvPr/>
          </p:nvGrpSpPr>
          <p:grpSpPr>
            <a:xfrm rot="5400000">
              <a:off x="8407202" y="2284246"/>
              <a:ext cx="1025112" cy="1025123"/>
              <a:chOff x="2184398" y="1818640"/>
              <a:chExt cx="426720" cy="426725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17" name="Group 116"/>
              <p:cNvGrpSpPr/>
              <p:nvPr/>
            </p:nvGrpSpPr>
            <p:grpSpPr>
              <a:xfrm>
                <a:off x="2184398" y="1818640"/>
                <a:ext cx="426720" cy="426725"/>
                <a:chOff x="2321560" y="96520"/>
                <a:chExt cx="1010922" cy="1010932"/>
              </a:xfrm>
            </p:grpSpPr>
            <p:sp>
              <p:nvSpPr>
                <p:cNvPr id="119" name="Oval 118"/>
                <p:cNvSpPr/>
                <p:nvPr/>
              </p:nvSpPr>
              <p:spPr>
                <a:xfrm>
                  <a:off x="2321561" y="96532"/>
                  <a:ext cx="1010921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0" name="Straight Connector 119"/>
                <p:cNvCxnSpPr>
                  <a:stCxn id="119" idx="0"/>
                  <a:endCxn id="11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/>
                <p:cNvCxnSpPr>
                  <a:stCxn id="119" idx="2"/>
                  <a:endCxn id="11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8" name="Oval 117"/>
              <p:cNvSpPr/>
              <p:nvPr/>
            </p:nvSpPr>
            <p:spPr>
              <a:xfrm>
                <a:off x="2374900" y="2009138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16" name="TextBox 115"/>
            <p:cNvSpPr txBox="1"/>
            <p:nvPr/>
          </p:nvSpPr>
          <p:spPr>
            <a:xfrm>
              <a:off x="8728257" y="2675761"/>
              <a:ext cx="495087" cy="305784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23</a:t>
              </a:r>
              <a:endParaRPr lang="fr-CH" dirty="0"/>
            </a:p>
          </p:txBody>
        </p:sp>
      </p:grpSp>
      <p:cxnSp>
        <p:nvCxnSpPr>
          <p:cNvPr id="122" name="Straight Connector 121"/>
          <p:cNvCxnSpPr>
            <a:stCxn id="127" idx="4"/>
            <a:endCxn id="85" idx="1"/>
          </p:cNvCxnSpPr>
          <p:nvPr/>
        </p:nvCxnSpPr>
        <p:spPr>
          <a:xfrm rot="16200000" flipH="1" flipV="1">
            <a:off x="3547327" y="3041402"/>
            <a:ext cx="560232" cy="12414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/>
          <p:cNvGrpSpPr/>
          <p:nvPr/>
        </p:nvGrpSpPr>
        <p:grpSpPr>
          <a:xfrm rot="16200000">
            <a:off x="3731462" y="2653609"/>
            <a:ext cx="316112" cy="292959"/>
            <a:chOff x="4244303" y="1419862"/>
            <a:chExt cx="316112" cy="292959"/>
          </a:xfrm>
        </p:grpSpPr>
        <p:grpSp>
          <p:nvGrpSpPr>
            <p:cNvPr id="124" name="Group 123"/>
            <p:cNvGrpSpPr/>
            <p:nvPr/>
          </p:nvGrpSpPr>
          <p:grpSpPr>
            <a:xfrm rot="5400000">
              <a:off x="4248301" y="1419862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6" name="Group 12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8" name="Oval 12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9" name="Straight Connector 128"/>
                <p:cNvCxnSpPr>
                  <a:stCxn id="128" idx="0"/>
                  <a:endCxn id="12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>
                  <a:stCxn id="128" idx="2"/>
                  <a:endCxn id="12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7" name="Oval 12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25" name="TextBox 124"/>
            <p:cNvSpPr txBox="1"/>
            <p:nvPr/>
          </p:nvSpPr>
          <p:spPr>
            <a:xfrm>
              <a:off x="4244303" y="1449242"/>
              <a:ext cx="3161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28</a:t>
              </a:r>
              <a:endParaRPr lang="fr-CH" dirty="0"/>
            </a:p>
          </p:txBody>
        </p:sp>
      </p:grpSp>
      <p:grpSp>
        <p:nvGrpSpPr>
          <p:cNvPr id="131" name="Group 130"/>
          <p:cNvGrpSpPr/>
          <p:nvPr/>
        </p:nvGrpSpPr>
        <p:grpSpPr>
          <a:xfrm rot="16200000">
            <a:off x="4373200" y="2512589"/>
            <a:ext cx="384044" cy="292959"/>
            <a:chOff x="4606648" y="2040493"/>
            <a:chExt cx="384044" cy="292959"/>
          </a:xfrm>
        </p:grpSpPr>
        <p:grpSp>
          <p:nvGrpSpPr>
            <p:cNvPr id="132" name="Group 131"/>
            <p:cNvGrpSpPr/>
            <p:nvPr/>
          </p:nvGrpSpPr>
          <p:grpSpPr>
            <a:xfrm rot="5400000">
              <a:off x="4650263" y="2040493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34" name="Group 13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6" name="Oval 13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7" name="Straight Connector 136"/>
                <p:cNvCxnSpPr>
                  <a:stCxn id="136" idx="0"/>
                  <a:endCxn id="13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>
                  <a:stCxn id="136" idx="2"/>
                  <a:endCxn id="13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5" name="Oval 13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33" name="TextBox 132"/>
            <p:cNvSpPr txBox="1"/>
            <p:nvPr/>
          </p:nvSpPr>
          <p:spPr>
            <a:xfrm>
              <a:off x="4606648" y="2064774"/>
              <a:ext cx="384044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29</a:t>
              </a:r>
              <a:endParaRPr lang="fr-CH" dirty="0"/>
            </a:p>
          </p:txBody>
        </p:sp>
      </p:grpSp>
      <p:grpSp>
        <p:nvGrpSpPr>
          <p:cNvPr id="139" name="Group 138"/>
          <p:cNvGrpSpPr/>
          <p:nvPr/>
        </p:nvGrpSpPr>
        <p:grpSpPr>
          <a:xfrm rot="16200000">
            <a:off x="5039115" y="2496947"/>
            <a:ext cx="384044" cy="292959"/>
            <a:chOff x="4933222" y="2599178"/>
            <a:chExt cx="384044" cy="292959"/>
          </a:xfrm>
        </p:grpSpPr>
        <p:grpSp>
          <p:nvGrpSpPr>
            <p:cNvPr id="140" name="Group 139"/>
            <p:cNvGrpSpPr/>
            <p:nvPr/>
          </p:nvGrpSpPr>
          <p:grpSpPr>
            <a:xfrm rot="5400000">
              <a:off x="4970476" y="2599178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42" name="Group 14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4" name="Oval 14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5" name="Straight Connector 144"/>
                <p:cNvCxnSpPr>
                  <a:stCxn id="144" idx="0"/>
                  <a:endCxn id="14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>
                  <a:stCxn id="144" idx="2"/>
                  <a:endCxn id="14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3" name="Oval 14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4933222" y="2627437"/>
              <a:ext cx="384044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30</a:t>
              </a:r>
              <a:endParaRPr lang="fr-CH" dirty="0"/>
            </a:p>
          </p:txBody>
        </p:sp>
      </p:grpSp>
      <p:sp>
        <p:nvSpPr>
          <p:cNvPr id="147" name="TextBox 146"/>
          <p:cNvSpPr txBox="1"/>
          <p:nvPr/>
        </p:nvSpPr>
        <p:spPr>
          <a:xfrm rot="16200000">
            <a:off x="4231188" y="5375543"/>
            <a:ext cx="384858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24</a:t>
            </a:r>
            <a:endParaRPr lang="fr-CH" dirty="0"/>
          </a:p>
        </p:txBody>
      </p:sp>
      <p:cxnSp>
        <p:nvCxnSpPr>
          <p:cNvPr id="148" name="Straight Connector 147"/>
          <p:cNvCxnSpPr>
            <a:stCxn id="109" idx="0"/>
            <a:endCxn id="103" idx="4"/>
          </p:cNvCxnSpPr>
          <p:nvPr/>
        </p:nvCxnSpPr>
        <p:spPr>
          <a:xfrm rot="16200000">
            <a:off x="4893696" y="3658194"/>
            <a:ext cx="1370807" cy="19031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 rot="16200000">
            <a:off x="3175670" y="2221383"/>
            <a:ext cx="453750" cy="453750"/>
            <a:chOff x="4751150" y="1380925"/>
            <a:chExt cx="481067" cy="481067"/>
          </a:xfrm>
        </p:grpSpPr>
        <p:sp>
          <p:nvSpPr>
            <p:cNvPr id="150" name="Oval 14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8" name="Group 157"/>
          <p:cNvGrpSpPr/>
          <p:nvPr/>
        </p:nvGrpSpPr>
        <p:grpSpPr>
          <a:xfrm rot="16200000">
            <a:off x="3111090" y="1694468"/>
            <a:ext cx="430541" cy="430541"/>
            <a:chOff x="4751150" y="1380925"/>
            <a:chExt cx="481067" cy="481067"/>
          </a:xfrm>
        </p:grpSpPr>
        <p:sp>
          <p:nvSpPr>
            <p:cNvPr id="159" name="Oval 15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1" name="Group 160"/>
          <p:cNvGrpSpPr/>
          <p:nvPr/>
        </p:nvGrpSpPr>
        <p:grpSpPr>
          <a:xfrm rot="16200000">
            <a:off x="3175670" y="1212629"/>
            <a:ext cx="350385" cy="350385"/>
            <a:chOff x="4751150" y="1380925"/>
            <a:chExt cx="481067" cy="481067"/>
          </a:xfrm>
        </p:grpSpPr>
        <p:sp>
          <p:nvSpPr>
            <p:cNvPr id="162" name="Oval 16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4" name="Straight Connector 163"/>
          <p:cNvCxnSpPr>
            <a:stCxn id="163" idx="4"/>
            <a:endCxn id="160" idx="0"/>
          </p:cNvCxnSpPr>
          <p:nvPr/>
        </p:nvCxnSpPr>
        <p:spPr>
          <a:xfrm rot="16200000" flipH="1" flipV="1">
            <a:off x="3098571" y="1634381"/>
            <a:ext cx="480082" cy="245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51" idx="1"/>
            <a:endCxn id="160" idx="4"/>
          </p:cNvCxnSpPr>
          <p:nvPr/>
        </p:nvCxnSpPr>
        <p:spPr>
          <a:xfrm rot="16200000" flipV="1">
            <a:off x="3106725" y="2152438"/>
            <a:ext cx="498268" cy="589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85" idx="1"/>
            <a:endCxn id="151" idx="4"/>
          </p:cNvCxnSpPr>
          <p:nvPr/>
        </p:nvCxnSpPr>
        <p:spPr>
          <a:xfrm rot="16200000" flipV="1">
            <a:off x="3128443" y="2746667"/>
            <a:ext cx="911027" cy="36282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/>
          <p:cNvSpPr txBox="1"/>
          <p:nvPr/>
        </p:nvSpPr>
        <p:spPr>
          <a:xfrm rot="16200000">
            <a:off x="3594394" y="3241748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4</a:t>
            </a:r>
            <a:endParaRPr lang="fr-CH" dirty="0"/>
          </a:p>
        </p:txBody>
      </p:sp>
      <p:grpSp>
        <p:nvGrpSpPr>
          <p:cNvPr id="173" name="Group 172"/>
          <p:cNvGrpSpPr/>
          <p:nvPr/>
        </p:nvGrpSpPr>
        <p:grpSpPr>
          <a:xfrm rot="16200000">
            <a:off x="3839783" y="760919"/>
            <a:ext cx="371632" cy="371632"/>
            <a:chOff x="4751150" y="1380925"/>
            <a:chExt cx="481067" cy="481067"/>
          </a:xfrm>
        </p:grpSpPr>
        <p:sp>
          <p:nvSpPr>
            <p:cNvPr id="174" name="Oval 1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6" name="Group 175"/>
          <p:cNvGrpSpPr/>
          <p:nvPr/>
        </p:nvGrpSpPr>
        <p:grpSpPr>
          <a:xfrm rot="16200000">
            <a:off x="3848394" y="1245873"/>
            <a:ext cx="405284" cy="405284"/>
            <a:chOff x="4751150" y="1380925"/>
            <a:chExt cx="481067" cy="481067"/>
          </a:xfrm>
        </p:grpSpPr>
        <p:sp>
          <p:nvSpPr>
            <p:cNvPr id="177" name="Oval 1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9" name="Group 178"/>
          <p:cNvGrpSpPr/>
          <p:nvPr/>
        </p:nvGrpSpPr>
        <p:grpSpPr>
          <a:xfrm rot="16200000">
            <a:off x="3825867" y="1740853"/>
            <a:ext cx="516785" cy="516785"/>
            <a:chOff x="4751150" y="1380925"/>
            <a:chExt cx="481067" cy="481067"/>
          </a:xfrm>
        </p:grpSpPr>
        <p:sp>
          <p:nvSpPr>
            <p:cNvPr id="180" name="Oval 1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99" name="Group 198"/>
          <p:cNvGrpSpPr/>
          <p:nvPr/>
        </p:nvGrpSpPr>
        <p:grpSpPr>
          <a:xfrm rot="16200000">
            <a:off x="4612098" y="469737"/>
            <a:ext cx="378682" cy="369933"/>
            <a:chOff x="4751150" y="1380925"/>
            <a:chExt cx="481067" cy="481067"/>
          </a:xfrm>
        </p:grpSpPr>
        <p:sp>
          <p:nvSpPr>
            <p:cNvPr id="200" name="Oval 19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5" name="Group 204"/>
          <p:cNvGrpSpPr/>
          <p:nvPr/>
        </p:nvGrpSpPr>
        <p:grpSpPr>
          <a:xfrm rot="16200000">
            <a:off x="4576018" y="1021276"/>
            <a:ext cx="453836" cy="453836"/>
            <a:chOff x="4751150" y="1380925"/>
            <a:chExt cx="481067" cy="481067"/>
          </a:xfrm>
        </p:grpSpPr>
        <p:sp>
          <p:nvSpPr>
            <p:cNvPr id="206" name="Oval 2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8" name="Group 207"/>
          <p:cNvGrpSpPr/>
          <p:nvPr/>
        </p:nvGrpSpPr>
        <p:grpSpPr>
          <a:xfrm rot="16200000">
            <a:off x="4531579" y="1783072"/>
            <a:ext cx="524024" cy="524024"/>
            <a:chOff x="4751150" y="1380925"/>
            <a:chExt cx="481067" cy="481067"/>
          </a:xfrm>
        </p:grpSpPr>
        <p:sp>
          <p:nvSpPr>
            <p:cNvPr id="209" name="Oval 2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28" name="Group 227"/>
          <p:cNvGrpSpPr/>
          <p:nvPr/>
        </p:nvGrpSpPr>
        <p:grpSpPr>
          <a:xfrm rot="16200000">
            <a:off x="5463821" y="628047"/>
            <a:ext cx="378682" cy="369933"/>
            <a:chOff x="4751150" y="1380925"/>
            <a:chExt cx="481067" cy="481067"/>
          </a:xfrm>
        </p:grpSpPr>
        <p:sp>
          <p:nvSpPr>
            <p:cNvPr id="229" name="Oval 22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Oval 22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4" name="Group 233"/>
          <p:cNvGrpSpPr/>
          <p:nvPr/>
        </p:nvGrpSpPr>
        <p:grpSpPr>
          <a:xfrm rot="16200000">
            <a:off x="5401846" y="1349299"/>
            <a:ext cx="455009" cy="444496"/>
            <a:chOff x="4751150" y="1380925"/>
            <a:chExt cx="481067" cy="481067"/>
          </a:xfrm>
        </p:grpSpPr>
        <p:sp>
          <p:nvSpPr>
            <p:cNvPr id="235" name="Oval 23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6" name="Oval 23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40" name="Group 239"/>
          <p:cNvGrpSpPr/>
          <p:nvPr/>
        </p:nvGrpSpPr>
        <p:grpSpPr>
          <a:xfrm rot="16200000">
            <a:off x="5404765" y="1971886"/>
            <a:ext cx="507274" cy="507274"/>
            <a:chOff x="4751150" y="1380925"/>
            <a:chExt cx="481067" cy="481067"/>
          </a:xfrm>
        </p:grpSpPr>
        <p:sp>
          <p:nvSpPr>
            <p:cNvPr id="241" name="Oval 24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2" name="Oval 24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3" name="Straight Connector 242"/>
          <p:cNvCxnSpPr>
            <a:stCxn id="230" idx="4"/>
            <a:endCxn id="236" idx="0"/>
          </p:cNvCxnSpPr>
          <p:nvPr/>
        </p:nvCxnSpPr>
        <p:spPr>
          <a:xfrm flipH="1">
            <a:off x="5629350" y="833299"/>
            <a:ext cx="23812" cy="71387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36" idx="4"/>
            <a:endCxn id="242" idx="0"/>
          </p:cNvCxnSpPr>
          <p:nvPr/>
        </p:nvCxnSpPr>
        <p:spPr>
          <a:xfrm>
            <a:off x="5629350" y="1595921"/>
            <a:ext cx="29052" cy="6024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stCxn id="242" idx="4"/>
            <a:endCxn id="103" idx="0"/>
          </p:cNvCxnSpPr>
          <p:nvPr/>
        </p:nvCxnSpPr>
        <p:spPr>
          <a:xfrm>
            <a:off x="5658402" y="2252698"/>
            <a:ext cx="15854" cy="7435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 rot="16200000">
            <a:off x="6262930" y="1831608"/>
            <a:ext cx="378682" cy="369933"/>
            <a:chOff x="4751150" y="1380925"/>
            <a:chExt cx="481067" cy="481067"/>
          </a:xfrm>
        </p:grpSpPr>
        <p:sp>
          <p:nvSpPr>
            <p:cNvPr id="252" name="Oval 2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4" name="Group 253"/>
          <p:cNvGrpSpPr/>
          <p:nvPr/>
        </p:nvGrpSpPr>
        <p:grpSpPr>
          <a:xfrm rot="16200000">
            <a:off x="6217104" y="2494217"/>
            <a:ext cx="561832" cy="548852"/>
            <a:chOff x="4751150" y="1380925"/>
            <a:chExt cx="481067" cy="481067"/>
          </a:xfrm>
        </p:grpSpPr>
        <p:sp>
          <p:nvSpPr>
            <p:cNvPr id="255" name="Oval 2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7" name="Group 256"/>
          <p:cNvGrpSpPr/>
          <p:nvPr/>
        </p:nvGrpSpPr>
        <p:grpSpPr>
          <a:xfrm rot="16200000">
            <a:off x="5748198" y="3253640"/>
            <a:ext cx="778437" cy="760452"/>
            <a:chOff x="4751150" y="1380925"/>
            <a:chExt cx="481067" cy="481067"/>
          </a:xfrm>
        </p:grpSpPr>
        <p:sp>
          <p:nvSpPr>
            <p:cNvPr id="258" name="Oval 25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277" name="TextBox 276"/>
          <p:cNvSpPr txBox="1"/>
          <p:nvPr/>
        </p:nvSpPr>
        <p:spPr>
          <a:xfrm rot="16200000">
            <a:off x="4102451" y="2963655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8</a:t>
            </a:r>
            <a:endParaRPr lang="fr-CH" dirty="0"/>
          </a:p>
        </p:txBody>
      </p:sp>
      <p:sp>
        <p:nvSpPr>
          <p:cNvPr id="278" name="TextBox 277"/>
          <p:cNvSpPr txBox="1"/>
          <p:nvPr/>
        </p:nvSpPr>
        <p:spPr>
          <a:xfrm rot="16200000">
            <a:off x="4778002" y="2905837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12</a:t>
            </a:r>
            <a:endParaRPr lang="fr-CH" dirty="0"/>
          </a:p>
        </p:txBody>
      </p:sp>
      <p:sp>
        <p:nvSpPr>
          <p:cNvPr id="280" name="TextBox 279"/>
          <p:cNvSpPr txBox="1"/>
          <p:nvPr/>
        </p:nvSpPr>
        <p:spPr>
          <a:xfrm rot="16200000">
            <a:off x="5278090" y="4540758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20</a:t>
            </a:r>
            <a:endParaRPr lang="fr-CH" dirty="0"/>
          </a:p>
        </p:txBody>
      </p:sp>
      <p:sp>
        <p:nvSpPr>
          <p:cNvPr id="284" name="TextBox 283"/>
          <p:cNvSpPr txBox="1"/>
          <p:nvPr/>
        </p:nvSpPr>
        <p:spPr>
          <a:xfrm>
            <a:off x="3127847" y="125456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</a:t>
            </a:r>
            <a:endParaRPr lang="fr-CH" sz="1000" b="1" dirty="0"/>
          </a:p>
        </p:txBody>
      </p:sp>
      <p:sp>
        <p:nvSpPr>
          <p:cNvPr id="285" name="TextBox 284"/>
          <p:cNvSpPr txBox="1"/>
          <p:nvPr/>
        </p:nvSpPr>
        <p:spPr>
          <a:xfrm>
            <a:off x="3092249" y="180134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</a:t>
            </a:r>
            <a:endParaRPr lang="fr-CH" sz="1000" b="1" dirty="0"/>
          </a:p>
        </p:txBody>
      </p:sp>
      <p:sp>
        <p:nvSpPr>
          <p:cNvPr id="286" name="TextBox 285"/>
          <p:cNvSpPr txBox="1"/>
          <p:nvPr/>
        </p:nvSpPr>
        <p:spPr>
          <a:xfrm>
            <a:off x="3163002" y="232870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</a:t>
            </a:r>
            <a:endParaRPr lang="fr-CH" sz="1000" b="1" dirty="0"/>
          </a:p>
        </p:txBody>
      </p:sp>
      <p:sp>
        <p:nvSpPr>
          <p:cNvPr id="287" name="TextBox 286"/>
          <p:cNvSpPr txBox="1"/>
          <p:nvPr/>
        </p:nvSpPr>
        <p:spPr>
          <a:xfrm>
            <a:off x="3834844" y="81530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5</a:t>
            </a:r>
            <a:endParaRPr lang="fr-CH" sz="1000" b="1" dirty="0"/>
          </a:p>
        </p:txBody>
      </p:sp>
      <p:sp>
        <p:nvSpPr>
          <p:cNvPr id="289" name="TextBox 288"/>
          <p:cNvSpPr txBox="1"/>
          <p:nvPr/>
        </p:nvSpPr>
        <p:spPr>
          <a:xfrm>
            <a:off x="3854368" y="135889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6</a:t>
            </a:r>
            <a:endParaRPr lang="fr-CH" sz="1000" b="1" dirty="0"/>
          </a:p>
        </p:txBody>
      </p:sp>
      <p:sp>
        <p:nvSpPr>
          <p:cNvPr id="290" name="TextBox 289"/>
          <p:cNvSpPr txBox="1"/>
          <p:nvPr/>
        </p:nvSpPr>
        <p:spPr>
          <a:xfrm>
            <a:off x="3822645" y="188238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7</a:t>
            </a:r>
            <a:endParaRPr lang="fr-CH" sz="1000" b="1" dirty="0"/>
          </a:p>
        </p:txBody>
      </p:sp>
      <p:sp>
        <p:nvSpPr>
          <p:cNvPr id="291" name="TextBox 290"/>
          <p:cNvSpPr txBox="1"/>
          <p:nvPr/>
        </p:nvSpPr>
        <p:spPr>
          <a:xfrm>
            <a:off x="4574920" y="51942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9</a:t>
            </a:r>
            <a:endParaRPr lang="fr-CH" sz="1000" b="1" dirty="0"/>
          </a:p>
        </p:txBody>
      </p:sp>
      <p:sp>
        <p:nvSpPr>
          <p:cNvPr id="292" name="TextBox 291"/>
          <p:cNvSpPr txBox="1"/>
          <p:nvPr/>
        </p:nvSpPr>
        <p:spPr>
          <a:xfrm>
            <a:off x="4535957" y="114563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10</a:t>
            </a:r>
            <a:endParaRPr lang="fr-CH" sz="1000" b="1" dirty="0"/>
          </a:p>
        </p:txBody>
      </p:sp>
      <p:sp>
        <p:nvSpPr>
          <p:cNvPr id="293" name="TextBox 292"/>
          <p:cNvSpPr txBox="1"/>
          <p:nvPr/>
        </p:nvSpPr>
        <p:spPr>
          <a:xfrm>
            <a:off x="4523673" y="194388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11</a:t>
            </a:r>
            <a:endParaRPr lang="fr-CH" sz="1000" b="1" dirty="0"/>
          </a:p>
        </p:txBody>
      </p:sp>
      <p:sp>
        <p:nvSpPr>
          <p:cNvPr id="294" name="TextBox 293"/>
          <p:cNvSpPr txBox="1"/>
          <p:nvPr/>
        </p:nvSpPr>
        <p:spPr>
          <a:xfrm>
            <a:off x="5397977" y="6922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13</a:t>
            </a:r>
            <a:endParaRPr lang="fr-CH" sz="1000" b="1" dirty="0"/>
          </a:p>
        </p:txBody>
      </p:sp>
      <p:sp>
        <p:nvSpPr>
          <p:cNvPr id="295" name="TextBox 294"/>
          <p:cNvSpPr txBox="1"/>
          <p:nvPr/>
        </p:nvSpPr>
        <p:spPr>
          <a:xfrm>
            <a:off x="5367774" y="145580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14</a:t>
            </a:r>
            <a:endParaRPr lang="fr-CH" sz="1000" b="1" dirty="0"/>
          </a:p>
        </p:txBody>
      </p:sp>
      <p:sp>
        <p:nvSpPr>
          <p:cNvPr id="296" name="TextBox 295"/>
          <p:cNvSpPr txBox="1"/>
          <p:nvPr/>
        </p:nvSpPr>
        <p:spPr>
          <a:xfrm>
            <a:off x="5327589" y="208908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15</a:t>
            </a:r>
            <a:endParaRPr lang="fr-CH" sz="1000" b="1" dirty="0"/>
          </a:p>
        </p:txBody>
      </p:sp>
      <p:sp>
        <p:nvSpPr>
          <p:cNvPr id="297" name="TextBox 296"/>
          <p:cNvSpPr txBox="1"/>
          <p:nvPr/>
        </p:nvSpPr>
        <p:spPr>
          <a:xfrm>
            <a:off x="6224756" y="19034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17</a:t>
            </a:r>
            <a:endParaRPr lang="fr-CH" sz="1000" b="1" dirty="0"/>
          </a:p>
        </p:txBody>
      </p:sp>
      <p:sp>
        <p:nvSpPr>
          <p:cNvPr id="298" name="TextBox 297"/>
          <p:cNvSpPr txBox="1"/>
          <p:nvPr/>
        </p:nvSpPr>
        <p:spPr>
          <a:xfrm>
            <a:off x="6204035" y="263018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18</a:t>
            </a:r>
            <a:endParaRPr lang="fr-CH" sz="1000" b="1" dirty="0"/>
          </a:p>
        </p:txBody>
      </p:sp>
      <p:sp>
        <p:nvSpPr>
          <p:cNvPr id="299" name="TextBox 298"/>
          <p:cNvSpPr txBox="1"/>
          <p:nvPr/>
        </p:nvSpPr>
        <p:spPr>
          <a:xfrm>
            <a:off x="5846355" y="343584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19</a:t>
            </a:r>
            <a:endParaRPr lang="fr-CH" sz="1000" b="1" dirty="0"/>
          </a:p>
        </p:txBody>
      </p:sp>
      <p:sp>
        <p:nvSpPr>
          <p:cNvPr id="303" name="TextBox 302"/>
          <p:cNvSpPr txBox="1"/>
          <p:nvPr/>
        </p:nvSpPr>
        <p:spPr>
          <a:xfrm rot="16200000">
            <a:off x="5605468" y="2868532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000" b="1" dirty="0"/>
              <a:t>16</a:t>
            </a:r>
            <a:endParaRPr lang="fr-CH" sz="1000" b="1" dirty="0"/>
          </a:p>
        </p:txBody>
      </p:sp>
    </p:spTree>
    <p:extLst>
      <p:ext uri="{BB962C8B-B14F-4D97-AF65-F5344CB8AC3E}">
        <p14:creationId xmlns:p14="http://schemas.microsoft.com/office/powerpoint/2010/main" val="21080992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roup 280"/>
          <p:cNvGrpSpPr/>
          <p:nvPr/>
        </p:nvGrpSpPr>
        <p:grpSpPr>
          <a:xfrm rot="16200000">
            <a:off x="3612656" y="2447939"/>
            <a:ext cx="292123" cy="292123"/>
            <a:chOff x="4751150" y="1380925"/>
            <a:chExt cx="481067" cy="481067"/>
          </a:xfrm>
        </p:grpSpPr>
        <p:sp>
          <p:nvSpPr>
            <p:cNvPr id="282" name="Oval 28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3" name="Oval 28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78" name="Group 277"/>
          <p:cNvGrpSpPr/>
          <p:nvPr/>
        </p:nvGrpSpPr>
        <p:grpSpPr>
          <a:xfrm rot="16200000">
            <a:off x="4384487" y="2263938"/>
            <a:ext cx="307209" cy="307209"/>
            <a:chOff x="4751150" y="1380925"/>
            <a:chExt cx="481067" cy="481067"/>
          </a:xfrm>
        </p:grpSpPr>
        <p:sp>
          <p:nvSpPr>
            <p:cNvPr id="279" name="Oval 27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0" name="Oval 27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4" name="Group 283"/>
          <p:cNvGrpSpPr/>
          <p:nvPr/>
        </p:nvGrpSpPr>
        <p:grpSpPr>
          <a:xfrm rot="16200000">
            <a:off x="5169938" y="2243757"/>
            <a:ext cx="307209" cy="307209"/>
            <a:chOff x="4751150" y="1380925"/>
            <a:chExt cx="481067" cy="481067"/>
          </a:xfrm>
        </p:grpSpPr>
        <p:sp>
          <p:nvSpPr>
            <p:cNvPr id="285" name="Oval 28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6" name="Oval 28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460671" y="4086929"/>
            <a:ext cx="807308" cy="807308"/>
            <a:chOff x="4400207" y="4237437"/>
            <a:chExt cx="841142" cy="841142"/>
          </a:xfrm>
        </p:grpSpPr>
        <p:sp>
          <p:nvSpPr>
            <p:cNvPr id="7" name="Oval 6"/>
            <p:cNvSpPr/>
            <p:nvPr/>
          </p:nvSpPr>
          <p:spPr>
            <a:xfrm>
              <a:off x="4400207" y="4237437"/>
              <a:ext cx="841142" cy="841142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" name="Oval 5"/>
            <p:cNvSpPr/>
            <p:nvPr/>
          </p:nvSpPr>
          <p:spPr>
            <a:xfrm>
              <a:off x="4775717" y="4612947"/>
              <a:ext cx="90120" cy="9012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" name="Straight Connector 9"/>
          <p:cNvCxnSpPr>
            <a:stCxn id="118" idx="1"/>
            <a:endCxn id="85" idx="1"/>
          </p:cNvCxnSpPr>
          <p:nvPr/>
        </p:nvCxnSpPr>
        <p:spPr>
          <a:xfrm flipH="1" flipV="1">
            <a:off x="3621191" y="3208159"/>
            <a:ext cx="652782" cy="130530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2"/>
            <a:endCxn id="118" idx="6"/>
          </p:cNvCxnSpPr>
          <p:nvPr/>
        </p:nvCxnSpPr>
        <p:spPr>
          <a:xfrm flipH="1">
            <a:off x="4354997" y="4490583"/>
            <a:ext cx="466080" cy="56440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9" idx="0"/>
            <a:endCxn id="43" idx="0"/>
          </p:cNvCxnSpPr>
          <p:nvPr/>
        </p:nvCxnSpPr>
        <p:spPr>
          <a:xfrm flipH="1" flipV="1">
            <a:off x="4364431" y="5152123"/>
            <a:ext cx="10843" cy="9483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9" idx="2"/>
            <a:endCxn id="67" idx="2"/>
          </p:cNvCxnSpPr>
          <p:nvPr/>
        </p:nvCxnSpPr>
        <p:spPr>
          <a:xfrm rot="16200000" flipH="1">
            <a:off x="4819558" y="5656200"/>
            <a:ext cx="61027" cy="105281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1" idx="4"/>
            <a:endCxn id="67" idx="0"/>
          </p:cNvCxnSpPr>
          <p:nvPr/>
        </p:nvCxnSpPr>
        <p:spPr>
          <a:xfrm flipH="1">
            <a:off x="5425747" y="5200477"/>
            <a:ext cx="38895" cy="9633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1" idx="0"/>
            <a:endCxn id="6" idx="4"/>
          </p:cNvCxnSpPr>
          <p:nvPr/>
        </p:nvCxnSpPr>
        <p:spPr>
          <a:xfrm flipH="1" flipV="1">
            <a:off x="4864325" y="4533830"/>
            <a:ext cx="600317" cy="56994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4" idx="4"/>
            <a:endCxn id="82" idx="0"/>
          </p:cNvCxnSpPr>
          <p:nvPr/>
        </p:nvCxnSpPr>
        <p:spPr>
          <a:xfrm rot="16200000" flipH="1">
            <a:off x="3085304" y="1857172"/>
            <a:ext cx="512217" cy="463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5" idx="1"/>
            <a:endCxn id="82" idx="5"/>
          </p:cNvCxnSpPr>
          <p:nvPr/>
        </p:nvCxnSpPr>
        <p:spPr>
          <a:xfrm flipH="1" flipV="1">
            <a:off x="3383400" y="2181845"/>
            <a:ext cx="237791" cy="102631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5" idx="4"/>
            <a:endCxn id="178" idx="1"/>
          </p:cNvCxnSpPr>
          <p:nvPr/>
        </p:nvCxnSpPr>
        <p:spPr>
          <a:xfrm rot="16200000" flipH="1">
            <a:off x="3499757" y="804449"/>
            <a:ext cx="478071" cy="9296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8" idx="4"/>
            <a:endCxn id="181" idx="1"/>
          </p:cNvCxnSpPr>
          <p:nvPr/>
        </p:nvCxnSpPr>
        <p:spPr>
          <a:xfrm rot="16200000" flipH="1">
            <a:off x="3591822" y="1339685"/>
            <a:ext cx="520715" cy="10084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1" idx="0"/>
            <a:endCxn id="181" idx="4"/>
          </p:cNvCxnSpPr>
          <p:nvPr/>
        </p:nvCxnSpPr>
        <p:spPr>
          <a:xfrm flipH="1" flipV="1">
            <a:off x="3923615" y="1701194"/>
            <a:ext cx="298232" cy="11265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1" idx="4"/>
            <a:endCxn id="207" idx="1"/>
          </p:cNvCxnSpPr>
          <p:nvPr/>
        </p:nvCxnSpPr>
        <p:spPr>
          <a:xfrm rot="16200000" flipH="1">
            <a:off x="4371515" y="544555"/>
            <a:ext cx="507837" cy="9713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10" idx="0"/>
          </p:cNvCxnSpPr>
          <p:nvPr/>
        </p:nvCxnSpPr>
        <p:spPr>
          <a:xfrm rot="16200000" flipH="1">
            <a:off x="4307800" y="1244530"/>
            <a:ext cx="864029" cy="1326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0" idx="4"/>
            <a:endCxn id="97" idx="0"/>
          </p:cNvCxnSpPr>
          <p:nvPr/>
        </p:nvCxnSpPr>
        <p:spPr>
          <a:xfrm>
            <a:off x="4806158" y="1803151"/>
            <a:ext cx="132038" cy="92349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33" idx="4"/>
            <a:endCxn id="239" idx="0"/>
          </p:cNvCxnSpPr>
          <p:nvPr/>
        </p:nvCxnSpPr>
        <p:spPr>
          <a:xfrm rot="16200000" flipH="1" flipV="1">
            <a:off x="5411050" y="1589833"/>
            <a:ext cx="654531" cy="344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9" idx="4"/>
            <a:endCxn id="103" idx="0"/>
          </p:cNvCxnSpPr>
          <p:nvPr/>
        </p:nvCxnSpPr>
        <p:spPr>
          <a:xfrm flipH="1">
            <a:off x="5694254" y="1992782"/>
            <a:ext cx="26813" cy="778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9" idx="7"/>
            <a:endCxn id="259" idx="3"/>
          </p:cNvCxnSpPr>
          <p:nvPr/>
        </p:nvCxnSpPr>
        <p:spPr>
          <a:xfrm flipV="1">
            <a:off x="5561508" y="3499197"/>
            <a:ext cx="620721" cy="8789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6" idx="4"/>
            <a:endCxn id="259" idx="7"/>
          </p:cNvCxnSpPr>
          <p:nvPr/>
        </p:nvCxnSpPr>
        <p:spPr>
          <a:xfrm rot="16200000" flipH="1" flipV="1">
            <a:off x="5989768" y="2825450"/>
            <a:ext cx="864746" cy="35614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256" idx="0"/>
          </p:cNvCxnSpPr>
          <p:nvPr/>
        </p:nvCxnSpPr>
        <p:spPr>
          <a:xfrm rot="16200000" flipH="1">
            <a:off x="6186843" y="2093167"/>
            <a:ext cx="777632" cy="491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4"/>
            <a:endCxn id="43" idx="0"/>
          </p:cNvCxnSpPr>
          <p:nvPr/>
        </p:nvCxnSpPr>
        <p:spPr>
          <a:xfrm flipH="1">
            <a:off x="4364431" y="4533830"/>
            <a:ext cx="499894" cy="61829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7" idx="1"/>
            <a:endCxn id="43" idx="5"/>
          </p:cNvCxnSpPr>
          <p:nvPr/>
        </p:nvCxnSpPr>
        <p:spPr>
          <a:xfrm flipH="1" flipV="1">
            <a:off x="4398621" y="5234666"/>
            <a:ext cx="992290" cy="9436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1" idx="3"/>
            <a:endCxn id="43" idx="6"/>
          </p:cNvCxnSpPr>
          <p:nvPr/>
        </p:nvCxnSpPr>
        <p:spPr>
          <a:xfrm flipH="1">
            <a:off x="4412783" y="5186315"/>
            <a:ext cx="1017668" cy="141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 rot="16200000">
            <a:off x="6033287" y="1220109"/>
            <a:ext cx="339431" cy="339431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04" name="Group 303"/>
          <p:cNvGrpSpPr/>
          <p:nvPr/>
        </p:nvGrpSpPr>
        <p:grpSpPr>
          <a:xfrm>
            <a:off x="3913133" y="4749178"/>
            <a:ext cx="902597" cy="902597"/>
            <a:chOff x="3922313" y="5023672"/>
            <a:chExt cx="902597" cy="902597"/>
          </a:xfrm>
        </p:grpSpPr>
        <p:sp>
          <p:nvSpPr>
            <p:cNvPr id="44" name="Oval 43"/>
            <p:cNvSpPr/>
            <p:nvPr/>
          </p:nvSpPr>
          <p:spPr>
            <a:xfrm>
              <a:off x="3922313" y="5023672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Oval 42"/>
            <p:cNvSpPr/>
            <p:nvPr/>
          </p:nvSpPr>
          <p:spPr>
            <a:xfrm>
              <a:off x="4325258" y="5426617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5013344" y="4700827"/>
            <a:ext cx="902597" cy="902597"/>
            <a:chOff x="5021311" y="4918284"/>
            <a:chExt cx="902597" cy="902597"/>
          </a:xfrm>
        </p:grpSpPr>
        <p:sp>
          <p:nvSpPr>
            <p:cNvPr id="52" name="Oval 51"/>
            <p:cNvSpPr/>
            <p:nvPr/>
          </p:nvSpPr>
          <p:spPr>
            <a:xfrm>
              <a:off x="5021311" y="4918284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" name="Oval 50"/>
            <p:cNvSpPr/>
            <p:nvPr/>
          </p:nvSpPr>
          <p:spPr>
            <a:xfrm>
              <a:off x="5424256" y="5321229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3893552" y="5670373"/>
            <a:ext cx="963447" cy="963447"/>
            <a:chOff x="3893552" y="5670373"/>
            <a:chExt cx="963447" cy="963447"/>
          </a:xfrm>
        </p:grpSpPr>
        <p:sp>
          <p:nvSpPr>
            <p:cNvPr id="60" name="Oval 59"/>
            <p:cNvSpPr/>
            <p:nvPr/>
          </p:nvSpPr>
          <p:spPr>
            <a:xfrm>
              <a:off x="3893552" y="5670373"/>
              <a:ext cx="963447" cy="96344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Oval 58"/>
            <p:cNvSpPr/>
            <p:nvPr/>
          </p:nvSpPr>
          <p:spPr>
            <a:xfrm>
              <a:off x="4323662" y="6100483"/>
              <a:ext cx="103224" cy="10322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4965921" y="5753295"/>
            <a:ext cx="919655" cy="919656"/>
            <a:chOff x="4965921" y="5753295"/>
            <a:chExt cx="919655" cy="919656"/>
          </a:xfrm>
        </p:grpSpPr>
        <p:sp>
          <p:nvSpPr>
            <p:cNvPr id="68" name="Oval 67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Oval 66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72" name="Straight Connector 71"/>
          <p:cNvCxnSpPr>
            <a:stCxn id="262" idx="1"/>
            <a:endCxn id="91" idx="5"/>
          </p:cNvCxnSpPr>
          <p:nvPr/>
        </p:nvCxnSpPr>
        <p:spPr>
          <a:xfrm flipH="1" flipV="1">
            <a:off x="4249027" y="2893399"/>
            <a:ext cx="553774" cy="133861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262" idx="7"/>
            <a:endCxn id="97" idx="4"/>
          </p:cNvCxnSpPr>
          <p:nvPr/>
        </p:nvCxnSpPr>
        <p:spPr>
          <a:xfrm flipV="1">
            <a:off x="4872473" y="2805057"/>
            <a:ext cx="65723" cy="14269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283" idx="7"/>
            <a:endCxn id="280" idx="2"/>
          </p:cNvCxnSpPr>
          <p:nvPr/>
        </p:nvCxnSpPr>
        <p:spPr>
          <a:xfrm flipV="1">
            <a:off x="3769783" y="2417543"/>
            <a:ext cx="751851" cy="16539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286" idx="6"/>
            <a:endCxn id="103" idx="2"/>
          </p:cNvCxnSpPr>
          <p:nvPr/>
        </p:nvCxnSpPr>
        <p:spPr>
          <a:xfrm>
            <a:off x="5340000" y="2397362"/>
            <a:ext cx="315750" cy="412235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 rot="16200000">
            <a:off x="3116561" y="1915006"/>
            <a:ext cx="496095" cy="496095"/>
            <a:chOff x="4751150" y="1380925"/>
            <a:chExt cx="481067" cy="481067"/>
          </a:xfrm>
        </p:grpSpPr>
        <p:sp>
          <p:nvSpPr>
            <p:cNvPr id="81" name="Oval 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2" name="Oval 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8" name="Group 297"/>
          <p:cNvGrpSpPr/>
          <p:nvPr/>
        </p:nvGrpSpPr>
        <p:grpSpPr>
          <a:xfrm>
            <a:off x="3290393" y="2877361"/>
            <a:ext cx="715828" cy="715828"/>
            <a:chOff x="3336270" y="2868112"/>
            <a:chExt cx="715828" cy="715828"/>
          </a:xfrm>
        </p:grpSpPr>
        <p:sp>
          <p:nvSpPr>
            <p:cNvPr id="86" name="Oval 85"/>
            <p:cNvSpPr/>
            <p:nvPr/>
          </p:nvSpPr>
          <p:spPr>
            <a:xfrm>
              <a:off x="3336270" y="2868112"/>
              <a:ext cx="715828" cy="71582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5" name="Oval 84"/>
            <p:cNvSpPr/>
            <p:nvPr/>
          </p:nvSpPr>
          <p:spPr>
            <a:xfrm>
              <a:off x="3655836" y="3187678"/>
              <a:ext cx="76694" cy="766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7" name="Group 296"/>
          <p:cNvGrpSpPr/>
          <p:nvPr/>
        </p:nvGrpSpPr>
        <p:grpSpPr>
          <a:xfrm>
            <a:off x="3863079" y="2507451"/>
            <a:ext cx="717538" cy="717537"/>
            <a:chOff x="3834717" y="2479089"/>
            <a:chExt cx="745900" cy="745899"/>
          </a:xfrm>
        </p:grpSpPr>
        <p:sp>
          <p:nvSpPr>
            <p:cNvPr id="92" name="Oval 91"/>
            <p:cNvSpPr/>
            <p:nvPr/>
          </p:nvSpPr>
          <p:spPr>
            <a:xfrm>
              <a:off x="3834717" y="2479089"/>
              <a:ext cx="745900" cy="745899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1" name="Oval 90"/>
            <p:cNvSpPr/>
            <p:nvPr/>
          </p:nvSpPr>
          <p:spPr>
            <a:xfrm>
              <a:off x="4167708" y="2812080"/>
              <a:ext cx="79916" cy="7991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572249" y="2399902"/>
            <a:ext cx="731894" cy="731895"/>
            <a:chOff x="4549467" y="2454385"/>
            <a:chExt cx="756230" cy="756231"/>
          </a:xfrm>
        </p:grpSpPr>
        <p:sp>
          <p:nvSpPr>
            <p:cNvPr id="98" name="Oval 97"/>
            <p:cNvSpPr/>
            <p:nvPr/>
          </p:nvSpPr>
          <p:spPr>
            <a:xfrm>
              <a:off x="4549467" y="2454385"/>
              <a:ext cx="756230" cy="756231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7" name="Oval 96"/>
            <p:cNvSpPr/>
            <p:nvPr/>
          </p:nvSpPr>
          <p:spPr>
            <a:xfrm>
              <a:off x="4887070" y="2791988"/>
              <a:ext cx="81023" cy="8102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7" name="Group 286"/>
          <p:cNvGrpSpPr/>
          <p:nvPr/>
        </p:nvGrpSpPr>
        <p:grpSpPr>
          <a:xfrm>
            <a:off x="5326503" y="2449520"/>
            <a:ext cx="718754" cy="718754"/>
            <a:chOff x="5356633" y="2462227"/>
            <a:chExt cx="718754" cy="718754"/>
          </a:xfrm>
        </p:grpSpPr>
        <p:sp>
          <p:nvSpPr>
            <p:cNvPr id="104" name="Oval 103"/>
            <p:cNvSpPr/>
            <p:nvPr/>
          </p:nvSpPr>
          <p:spPr>
            <a:xfrm>
              <a:off x="5356633" y="2462227"/>
              <a:ext cx="718754" cy="71875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3" name="Oval 102"/>
            <p:cNvSpPr/>
            <p:nvPr/>
          </p:nvSpPr>
          <p:spPr>
            <a:xfrm>
              <a:off x="5685880" y="2783800"/>
              <a:ext cx="77008" cy="7700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0" name="Group 299"/>
          <p:cNvGrpSpPr/>
          <p:nvPr/>
        </p:nvGrpSpPr>
        <p:grpSpPr>
          <a:xfrm>
            <a:off x="4918249" y="3801594"/>
            <a:ext cx="1186966" cy="1186967"/>
            <a:chOff x="4918249" y="3801594"/>
            <a:chExt cx="1186966" cy="1186967"/>
          </a:xfrm>
        </p:grpSpPr>
        <p:sp>
          <p:nvSpPr>
            <p:cNvPr id="110" name="Oval 109"/>
            <p:cNvSpPr/>
            <p:nvPr/>
          </p:nvSpPr>
          <p:spPr>
            <a:xfrm>
              <a:off x="4918249" y="3801594"/>
              <a:ext cx="1186966" cy="11869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9" name="Oval 108"/>
            <p:cNvSpPr/>
            <p:nvPr/>
          </p:nvSpPr>
          <p:spPr>
            <a:xfrm>
              <a:off x="5481023" y="4364368"/>
              <a:ext cx="94294" cy="942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864538" y="4104027"/>
            <a:ext cx="885994" cy="885994"/>
            <a:chOff x="3864538" y="4104027"/>
            <a:chExt cx="885994" cy="885994"/>
          </a:xfrm>
        </p:grpSpPr>
        <p:sp>
          <p:nvSpPr>
            <p:cNvPr id="119" name="Oval 118"/>
            <p:cNvSpPr/>
            <p:nvPr/>
          </p:nvSpPr>
          <p:spPr>
            <a:xfrm>
              <a:off x="3864538" y="4104027"/>
              <a:ext cx="885994" cy="88599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8" name="Oval 117"/>
            <p:cNvSpPr/>
            <p:nvPr/>
          </p:nvSpPr>
          <p:spPr>
            <a:xfrm>
              <a:off x="4260071" y="4499560"/>
              <a:ext cx="94926" cy="9492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22" name="Straight Connector 121"/>
          <p:cNvCxnSpPr>
            <a:stCxn id="283" idx="4"/>
            <a:endCxn id="85" idx="0"/>
          </p:cNvCxnSpPr>
          <p:nvPr/>
        </p:nvCxnSpPr>
        <p:spPr>
          <a:xfrm flipH="1">
            <a:off x="3648306" y="2609649"/>
            <a:ext cx="110411" cy="58727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326" idx="6"/>
            <a:endCxn id="103" idx="4"/>
          </p:cNvCxnSpPr>
          <p:nvPr/>
        </p:nvCxnSpPr>
        <p:spPr>
          <a:xfrm flipV="1">
            <a:off x="5418667" y="2848101"/>
            <a:ext cx="275587" cy="16034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 rot="16200000">
            <a:off x="3034104" y="1951431"/>
            <a:ext cx="487041" cy="487041"/>
            <a:chOff x="4751150" y="1380925"/>
            <a:chExt cx="481067" cy="481067"/>
          </a:xfrm>
        </p:grpSpPr>
        <p:sp>
          <p:nvSpPr>
            <p:cNvPr id="150" name="Oval 14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2" name="Group 151"/>
          <p:cNvGrpSpPr/>
          <p:nvPr/>
        </p:nvGrpSpPr>
        <p:grpSpPr>
          <a:xfrm rot="16200000">
            <a:off x="3092255" y="1374090"/>
            <a:ext cx="451922" cy="451922"/>
            <a:chOff x="4751150" y="1380925"/>
            <a:chExt cx="481067" cy="481067"/>
          </a:xfrm>
        </p:grpSpPr>
        <p:sp>
          <p:nvSpPr>
            <p:cNvPr id="153" name="Oval 1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8" name="Group 157"/>
          <p:cNvGrpSpPr/>
          <p:nvPr/>
        </p:nvGrpSpPr>
        <p:grpSpPr>
          <a:xfrm rot="16200000">
            <a:off x="2964786" y="1385856"/>
            <a:ext cx="462129" cy="462129"/>
            <a:chOff x="4751150" y="1380925"/>
            <a:chExt cx="481067" cy="481067"/>
          </a:xfrm>
        </p:grpSpPr>
        <p:sp>
          <p:nvSpPr>
            <p:cNvPr id="159" name="Oval 15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1" name="Group 160"/>
          <p:cNvGrpSpPr/>
          <p:nvPr/>
        </p:nvGrpSpPr>
        <p:grpSpPr>
          <a:xfrm rot="16200000">
            <a:off x="3034104" y="868665"/>
            <a:ext cx="376092" cy="376092"/>
            <a:chOff x="4751150" y="1380925"/>
            <a:chExt cx="481067" cy="481067"/>
          </a:xfrm>
        </p:grpSpPr>
        <p:sp>
          <p:nvSpPr>
            <p:cNvPr id="162" name="Oval 16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4" name="Straight Connector 163"/>
          <p:cNvCxnSpPr>
            <a:stCxn id="163" idx="4"/>
            <a:endCxn id="160" idx="0"/>
          </p:cNvCxnSpPr>
          <p:nvPr/>
        </p:nvCxnSpPr>
        <p:spPr>
          <a:xfrm rot="16200000" flipH="1" flipV="1">
            <a:off x="2951348" y="1321361"/>
            <a:ext cx="515305" cy="263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3" idx="4"/>
            <a:endCxn id="154" idx="1"/>
          </p:cNvCxnSpPr>
          <p:nvPr/>
        </p:nvCxnSpPr>
        <p:spPr>
          <a:xfrm rot="16200000" flipH="1">
            <a:off x="3008587" y="1290422"/>
            <a:ext cx="506073" cy="7894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51" idx="1"/>
            <a:endCxn id="160" idx="4"/>
          </p:cNvCxnSpPr>
          <p:nvPr/>
        </p:nvCxnSpPr>
        <p:spPr>
          <a:xfrm rot="16200000" flipV="1">
            <a:off x="2960101" y="1877427"/>
            <a:ext cx="534825" cy="63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82" idx="1"/>
            <a:endCxn id="160" idx="4"/>
          </p:cNvCxnSpPr>
          <p:nvPr/>
        </p:nvCxnSpPr>
        <p:spPr>
          <a:xfrm rot="16200000" flipV="1">
            <a:off x="3019542" y="1817986"/>
            <a:ext cx="502585" cy="14996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85" idx="1"/>
            <a:endCxn id="151" idx="4"/>
          </p:cNvCxnSpPr>
          <p:nvPr/>
        </p:nvCxnSpPr>
        <p:spPr>
          <a:xfrm flipH="1" flipV="1">
            <a:off x="3277624" y="2221042"/>
            <a:ext cx="343567" cy="98711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154" idx="2"/>
            <a:endCxn id="160" idx="6"/>
          </p:cNvCxnSpPr>
          <p:nvPr/>
        </p:nvCxnSpPr>
        <p:spPr>
          <a:xfrm rot="16200000" flipH="1" flipV="1">
            <a:off x="3248871" y="1571786"/>
            <a:ext cx="16870" cy="733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82" idx="3"/>
            <a:endCxn id="151" idx="6"/>
          </p:cNvCxnSpPr>
          <p:nvPr/>
        </p:nvCxnSpPr>
        <p:spPr>
          <a:xfrm rot="16200000" flipH="1" flipV="1">
            <a:off x="3318213" y="2167347"/>
            <a:ext cx="13106" cy="421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 rot="16200000">
            <a:off x="3492860" y="391079"/>
            <a:ext cx="398898" cy="398898"/>
            <a:chOff x="4751150" y="1380925"/>
            <a:chExt cx="481067" cy="481067"/>
          </a:xfrm>
        </p:grpSpPr>
        <p:sp>
          <p:nvSpPr>
            <p:cNvPr id="174" name="Oval 1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6" name="Group 175"/>
          <p:cNvGrpSpPr/>
          <p:nvPr/>
        </p:nvGrpSpPr>
        <p:grpSpPr>
          <a:xfrm rot="16200000">
            <a:off x="3584247" y="888938"/>
            <a:ext cx="435019" cy="435019"/>
            <a:chOff x="4751150" y="1380925"/>
            <a:chExt cx="481067" cy="481067"/>
          </a:xfrm>
        </p:grpSpPr>
        <p:sp>
          <p:nvSpPr>
            <p:cNvPr id="177" name="Oval 1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9" name="Group 178"/>
          <p:cNvGrpSpPr/>
          <p:nvPr/>
        </p:nvGrpSpPr>
        <p:grpSpPr>
          <a:xfrm rot="16200000">
            <a:off x="3646265" y="1394129"/>
            <a:ext cx="554701" cy="554701"/>
            <a:chOff x="4751150" y="1380925"/>
            <a:chExt cx="481067" cy="481067"/>
          </a:xfrm>
        </p:grpSpPr>
        <p:sp>
          <p:nvSpPr>
            <p:cNvPr id="180" name="Oval 1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5" name="Group 184"/>
          <p:cNvGrpSpPr/>
          <p:nvPr/>
        </p:nvGrpSpPr>
        <p:grpSpPr>
          <a:xfrm rot="16200000">
            <a:off x="3657560" y="866221"/>
            <a:ext cx="437599" cy="437599"/>
            <a:chOff x="4751150" y="1380925"/>
            <a:chExt cx="481067" cy="481067"/>
          </a:xfrm>
        </p:grpSpPr>
        <p:sp>
          <p:nvSpPr>
            <p:cNvPr id="186" name="Oval 18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7" name="Oval 18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8" name="Group 187"/>
          <p:cNvGrpSpPr/>
          <p:nvPr/>
        </p:nvGrpSpPr>
        <p:grpSpPr>
          <a:xfrm rot="16200000">
            <a:off x="3739027" y="1383613"/>
            <a:ext cx="545511" cy="545511"/>
            <a:chOff x="4751150" y="1380925"/>
            <a:chExt cx="481067" cy="481067"/>
          </a:xfrm>
        </p:grpSpPr>
        <p:sp>
          <p:nvSpPr>
            <p:cNvPr id="189" name="Oval 18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0" name="Oval 1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92" name="Straight Connector 191"/>
          <p:cNvCxnSpPr>
            <a:stCxn id="187" idx="3"/>
            <a:endCxn id="178" idx="6"/>
          </p:cNvCxnSpPr>
          <p:nvPr/>
        </p:nvCxnSpPr>
        <p:spPr>
          <a:xfrm rot="16200000" flipH="1" flipV="1">
            <a:off x="3839996" y="1086661"/>
            <a:ext cx="4852" cy="3472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90" idx="2"/>
            <a:endCxn id="181" idx="6"/>
          </p:cNvCxnSpPr>
          <p:nvPr/>
        </p:nvCxnSpPr>
        <p:spPr>
          <a:xfrm rot="16200000" flipH="1" flipV="1">
            <a:off x="3960389" y="1649309"/>
            <a:ext cx="15111" cy="292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87" idx="4"/>
            <a:endCxn id="190" idx="0"/>
          </p:cNvCxnSpPr>
          <p:nvPr/>
        </p:nvCxnSpPr>
        <p:spPr>
          <a:xfrm rot="16200000" flipH="1">
            <a:off x="3684729" y="1300091"/>
            <a:ext cx="518682" cy="1354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>
            <a:stCxn id="190" idx="4"/>
            <a:endCxn id="91" idx="0"/>
          </p:cNvCxnSpPr>
          <p:nvPr/>
        </p:nvCxnSpPr>
        <p:spPr>
          <a:xfrm>
            <a:off x="4011783" y="1685592"/>
            <a:ext cx="210064" cy="114218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175" idx="4"/>
            <a:endCxn id="187" idx="2"/>
          </p:cNvCxnSpPr>
          <p:nvPr/>
        </p:nvCxnSpPr>
        <p:spPr>
          <a:xfrm rot="16200000" flipH="1">
            <a:off x="3536051" y="768155"/>
            <a:ext cx="473123" cy="16060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78" idx="5"/>
            <a:endCxn id="190" idx="2"/>
          </p:cNvCxnSpPr>
          <p:nvPr/>
        </p:nvCxnSpPr>
        <p:spPr>
          <a:xfrm rot="16200000" flipH="1">
            <a:off x="3633676" y="1307485"/>
            <a:ext cx="533442" cy="164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oup 198"/>
          <p:cNvGrpSpPr/>
          <p:nvPr/>
        </p:nvGrpSpPr>
        <p:grpSpPr>
          <a:xfrm rot="16200000">
            <a:off x="4373631" y="118896"/>
            <a:ext cx="406466" cy="397075"/>
            <a:chOff x="4751150" y="1380925"/>
            <a:chExt cx="481067" cy="481067"/>
          </a:xfrm>
        </p:grpSpPr>
        <p:sp>
          <p:nvSpPr>
            <p:cNvPr id="200" name="Oval 19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5" name="Group 204"/>
          <p:cNvGrpSpPr/>
          <p:nvPr/>
        </p:nvGrpSpPr>
        <p:grpSpPr>
          <a:xfrm rot="16200000">
            <a:off x="4448890" y="621929"/>
            <a:ext cx="487133" cy="487133"/>
            <a:chOff x="4751150" y="1380925"/>
            <a:chExt cx="481067" cy="481067"/>
          </a:xfrm>
        </p:grpSpPr>
        <p:sp>
          <p:nvSpPr>
            <p:cNvPr id="206" name="Oval 2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8" name="Group 207"/>
          <p:cNvGrpSpPr/>
          <p:nvPr/>
        </p:nvGrpSpPr>
        <p:grpSpPr>
          <a:xfrm rot="16200000">
            <a:off x="4524923" y="1491784"/>
            <a:ext cx="562471" cy="562471"/>
            <a:chOff x="4751150" y="1380925"/>
            <a:chExt cx="481067" cy="481067"/>
          </a:xfrm>
        </p:grpSpPr>
        <p:sp>
          <p:nvSpPr>
            <p:cNvPr id="209" name="Oval 2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1" name="Group 210"/>
          <p:cNvGrpSpPr/>
          <p:nvPr/>
        </p:nvGrpSpPr>
        <p:grpSpPr>
          <a:xfrm rot="16200000">
            <a:off x="4536540" y="600981"/>
            <a:ext cx="483937" cy="483937"/>
            <a:chOff x="4751150" y="1380925"/>
            <a:chExt cx="481067" cy="481067"/>
          </a:xfrm>
        </p:grpSpPr>
        <p:sp>
          <p:nvSpPr>
            <p:cNvPr id="212" name="Oval 21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3" name="Oval 21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4" name="Group 213"/>
          <p:cNvGrpSpPr/>
          <p:nvPr/>
        </p:nvGrpSpPr>
        <p:grpSpPr>
          <a:xfrm rot="16200000">
            <a:off x="4621586" y="1465567"/>
            <a:ext cx="564544" cy="564544"/>
            <a:chOff x="4751150" y="1380925"/>
            <a:chExt cx="481067" cy="481067"/>
          </a:xfrm>
        </p:grpSpPr>
        <p:sp>
          <p:nvSpPr>
            <p:cNvPr id="215" name="Oval 21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6" name="Oval 21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17" name="Straight Connector 216"/>
          <p:cNvCxnSpPr>
            <a:stCxn id="201" idx="4"/>
            <a:endCxn id="213" idx="1"/>
          </p:cNvCxnSpPr>
          <p:nvPr/>
        </p:nvCxnSpPr>
        <p:spPr>
          <a:xfrm rot="16200000" flipH="1">
            <a:off x="4425815" y="490256"/>
            <a:ext cx="485411" cy="1833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>
            <a:stCxn id="207" idx="4"/>
            <a:endCxn id="216" idx="1"/>
          </p:cNvCxnSpPr>
          <p:nvPr/>
        </p:nvCxnSpPr>
        <p:spPr>
          <a:xfrm rot="16200000" flipH="1">
            <a:off x="4370033" y="1214014"/>
            <a:ext cx="834862" cy="19001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>
            <a:stCxn id="207" idx="7"/>
            <a:endCxn id="213" idx="2"/>
          </p:cNvCxnSpPr>
          <p:nvPr/>
        </p:nvCxnSpPr>
        <p:spPr>
          <a:xfrm rot="16200000">
            <a:off x="4729699" y="824158"/>
            <a:ext cx="4094" cy="4167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stCxn id="210" idx="7"/>
            <a:endCxn id="216" idx="2"/>
          </p:cNvCxnSpPr>
          <p:nvPr/>
        </p:nvCxnSpPr>
        <p:spPr>
          <a:xfrm rot="16200000">
            <a:off x="4848602" y="1726701"/>
            <a:ext cx="3874" cy="461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>
            <a:stCxn id="213" idx="4"/>
            <a:endCxn id="216" idx="0"/>
          </p:cNvCxnSpPr>
          <p:nvPr/>
        </p:nvCxnSpPr>
        <p:spPr>
          <a:xfrm rot="16200000" flipH="1">
            <a:off x="4416822" y="1230560"/>
            <a:ext cx="848723" cy="1253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>
            <a:stCxn id="216" idx="4"/>
            <a:endCxn id="97" idx="0"/>
          </p:cNvCxnSpPr>
          <p:nvPr/>
        </p:nvCxnSpPr>
        <p:spPr>
          <a:xfrm>
            <a:off x="4903858" y="1778082"/>
            <a:ext cx="34338" cy="94855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8" name="Group 227"/>
          <p:cNvGrpSpPr/>
          <p:nvPr/>
        </p:nvGrpSpPr>
        <p:grpSpPr>
          <a:xfrm rot="16200000">
            <a:off x="5454963" y="256285"/>
            <a:ext cx="406466" cy="397075"/>
            <a:chOff x="4751150" y="1380925"/>
            <a:chExt cx="481067" cy="481067"/>
          </a:xfrm>
        </p:grpSpPr>
        <p:sp>
          <p:nvSpPr>
            <p:cNvPr id="229" name="Oval 22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Oval 22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1" name="Group 230"/>
          <p:cNvGrpSpPr/>
          <p:nvPr/>
        </p:nvGrpSpPr>
        <p:grpSpPr>
          <a:xfrm rot="16200000">
            <a:off x="5511368" y="1015099"/>
            <a:ext cx="488393" cy="477108"/>
            <a:chOff x="4751150" y="1380925"/>
            <a:chExt cx="481067" cy="481067"/>
          </a:xfrm>
        </p:grpSpPr>
        <p:sp>
          <p:nvSpPr>
            <p:cNvPr id="232" name="Oval 23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3" name="Oval 23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4" name="Group 233"/>
          <p:cNvGrpSpPr/>
          <p:nvPr/>
        </p:nvGrpSpPr>
        <p:grpSpPr>
          <a:xfrm rot="16200000">
            <a:off x="5423612" y="1015363"/>
            <a:ext cx="488393" cy="477108"/>
            <a:chOff x="4751150" y="1380925"/>
            <a:chExt cx="481067" cy="481067"/>
          </a:xfrm>
        </p:grpSpPr>
        <p:sp>
          <p:nvSpPr>
            <p:cNvPr id="235" name="Oval 23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6" name="Oval 23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7" name="Group 236"/>
          <p:cNvGrpSpPr/>
          <p:nvPr/>
        </p:nvGrpSpPr>
        <p:grpSpPr>
          <a:xfrm rot="16200000">
            <a:off x="5448361" y="1690858"/>
            <a:ext cx="545414" cy="545414"/>
            <a:chOff x="4751150" y="1380925"/>
            <a:chExt cx="481067" cy="481067"/>
          </a:xfrm>
        </p:grpSpPr>
        <p:sp>
          <p:nvSpPr>
            <p:cNvPr id="238" name="Oval 23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9" name="Oval 23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40" name="Group 239"/>
          <p:cNvGrpSpPr/>
          <p:nvPr/>
        </p:nvGrpSpPr>
        <p:grpSpPr>
          <a:xfrm rot="16200000">
            <a:off x="5361160" y="1683669"/>
            <a:ext cx="544492" cy="544492"/>
            <a:chOff x="4751150" y="1380925"/>
            <a:chExt cx="481067" cy="481067"/>
          </a:xfrm>
        </p:grpSpPr>
        <p:sp>
          <p:nvSpPr>
            <p:cNvPr id="241" name="Oval 24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2" name="Oval 24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3" name="Straight Connector 242"/>
          <p:cNvCxnSpPr>
            <a:stCxn id="230" idx="4"/>
            <a:endCxn id="236" idx="0"/>
          </p:cNvCxnSpPr>
          <p:nvPr/>
        </p:nvCxnSpPr>
        <p:spPr>
          <a:xfrm rot="16200000" flipH="1">
            <a:off x="5287423" y="847369"/>
            <a:ext cx="751158" cy="96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36" idx="4"/>
            <a:endCxn id="242" idx="0"/>
          </p:cNvCxnSpPr>
          <p:nvPr/>
        </p:nvCxnSpPr>
        <p:spPr>
          <a:xfrm rot="16200000" flipH="1" flipV="1">
            <a:off x="5327274" y="1586212"/>
            <a:ext cx="646665" cy="3440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stCxn id="242" idx="4"/>
            <a:endCxn id="103" idx="0"/>
          </p:cNvCxnSpPr>
          <p:nvPr/>
        </p:nvCxnSpPr>
        <p:spPr>
          <a:xfrm>
            <a:off x="5633406" y="1985083"/>
            <a:ext cx="60848" cy="78601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>
            <a:stCxn id="230" idx="4"/>
            <a:endCxn id="233" idx="1"/>
          </p:cNvCxnSpPr>
          <p:nvPr/>
        </p:nvCxnSpPr>
        <p:spPr>
          <a:xfrm rot="16200000" flipH="1">
            <a:off x="5318565" y="816227"/>
            <a:ext cx="758556" cy="792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>
            <a:stCxn id="236" idx="6"/>
            <a:endCxn id="233" idx="2"/>
          </p:cNvCxnSpPr>
          <p:nvPr/>
        </p:nvCxnSpPr>
        <p:spPr>
          <a:xfrm rot="16200000">
            <a:off x="5711553" y="1235465"/>
            <a:ext cx="264" cy="3663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>
            <a:stCxn id="242" idx="6"/>
            <a:endCxn id="239" idx="2"/>
          </p:cNvCxnSpPr>
          <p:nvPr/>
        </p:nvCxnSpPr>
        <p:spPr>
          <a:xfrm rot="16200000" flipH="1">
            <a:off x="5673387" y="1945102"/>
            <a:ext cx="7651" cy="2927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36" idx="5"/>
            <a:endCxn id="239" idx="1"/>
          </p:cNvCxnSpPr>
          <p:nvPr/>
        </p:nvCxnSpPr>
        <p:spPr>
          <a:xfrm rot="16200000" flipH="1">
            <a:off x="5357900" y="1600398"/>
            <a:ext cx="670487" cy="145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 rot="16200000">
            <a:off x="6347873" y="1533059"/>
            <a:ext cx="406466" cy="397075"/>
            <a:chOff x="4751150" y="1380925"/>
            <a:chExt cx="481067" cy="481067"/>
          </a:xfrm>
        </p:grpSpPr>
        <p:sp>
          <p:nvSpPr>
            <p:cNvPr id="252" name="Oval 2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4" name="Group 253"/>
          <p:cNvGrpSpPr/>
          <p:nvPr/>
        </p:nvGrpSpPr>
        <p:grpSpPr>
          <a:xfrm rot="16200000">
            <a:off x="6298685" y="2244282"/>
            <a:ext cx="603053" cy="589121"/>
            <a:chOff x="4751150" y="1380925"/>
            <a:chExt cx="481067" cy="481067"/>
          </a:xfrm>
        </p:grpSpPr>
        <p:sp>
          <p:nvSpPr>
            <p:cNvPr id="255" name="Oval 2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7" name="Group 256"/>
          <p:cNvGrpSpPr/>
          <p:nvPr/>
        </p:nvGrpSpPr>
        <p:grpSpPr>
          <a:xfrm rot="16200000">
            <a:off x="5795375" y="3059424"/>
            <a:ext cx="835550" cy="816246"/>
            <a:chOff x="4751150" y="1380925"/>
            <a:chExt cx="481067" cy="481067"/>
          </a:xfrm>
        </p:grpSpPr>
        <p:sp>
          <p:nvSpPr>
            <p:cNvPr id="258" name="Oval 25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3" name="Group 262"/>
          <p:cNvGrpSpPr/>
          <p:nvPr/>
        </p:nvGrpSpPr>
        <p:grpSpPr>
          <a:xfrm rot="16200000">
            <a:off x="6408217" y="2265058"/>
            <a:ext cx="603053" cy="589121"/>
            <a:chOff x="4751150" y="1380925"/>
            <a:chExt cx="481067" cy="481067"/>
          </a:xfrm>
        </p:grpSpPr>
        <p:sp>
          <p:nvSpPr>
            <p:cNvPr id="264" name="Oval 26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5" name="Oval 26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6" name="Group 265"/>
          <p:cNvGrpSpPr/>
          <p:nvPr/>
        </p:nvGrpSpPr>
        <p:grpSpPr>
          <a:xfrm rot="16200000">
            <a:off x="5920622" y="3124983"/>
            <a:ext cx="835550" cy="816246"/>
            <a:chOff x="4751150" y="1380925"/>
            <a:chExt cx="481067" cy="481067"/>
          </a:xfrm>
        </p:grpSpPr>
        <p:sp>
          <p:nvSpPr>
            <p:cNvPr id="267" name="Oval 26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8" name="Oval 26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70" name="Straight Connector 269"/>
          <p:cNvCxnSpPr>
            <a:stCxn id="265" idx="4"/>
            <a:endCxn id="268" idx="7"/>
          </p:cNvCxnSpPr>
          <p:nvPr/>
        </p:nvCxnSpPr>
        <p:spPr>
          <a:xfrm rot="16200000" flipH="1" flipV="1">
            <a:off x="6084765" y="2876474"/>
            <a:ext cx="909529" cy="3404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>
            <a:stCxn id="268" idx="4"/>
            <a:endCxn id="109" idx="7"/>
          </p:cNvCxnSpPr>
          <p:nvPr/>
        </p:nvCxnSpPr>
        <p:spPr>
          <a:xfrm flipH="1">
            <a:off x="5561508" y="3577866"/>
            <a:ext cx="776888" cy="800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>
            <a:stCxn id="253" idx="4"/>
            <a:endCxn id="265" idx="1"/>
          </p:cNvCxnSpPr>
          <p:nvPr/>
        </p:nvCxnSpPr>
        <p:spPr>
          <a:xfrm rot="16200000" flipH="1">
            <a:off x="6227564" y="2076911"/>
            <a:ext cx="783405" cy="13632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>
            <a:stCxn id="256" idx="5"/>
            <a:endCxn id="268" idx="0"/>
          </p:cNvCxnSpPr>
          <p:nvPr/>
        </p:nvCxnSpPr>
        <p:spPr>
          <a:xfrm rot="16200000" flipH="1" flipV="1">
            <a:off x="6017134" y="2882949"/>
            <a:ext cx="926657" cy="2841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256" idx="6"/>
            <a:endCxn id="265" idx="2"/>
          </p:cNvCxnSpPr>
          <p:nvPr/>
        </p:nvCxnSpPr>
        <p:spPr>
          <a:xfrm rot="16200000" flipH="1">
            <a:off x="6644589" y="2526024"/>
            <a:ext cx="20776" cy="464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59" idx="5"/>
            <a:endCxn id="268" idx="2"/>
          </p:cNvCxnSpPr>
          <p:nvPr/>
        </p:nvCxnSpPr>
        <p:spPr>
          <a:xfrm rot="16200000" flipH="1">
            <a:off x="6252415" y="3490850"/>
            <a:ext cx="33909" cy="506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9" name="Group 308"/>
          <p:cNvGrpSpPr/>
          <p:nvPr/>
        </p:nvGrpSpPr>
        <p:grpSpPr>
          <a:xfrm rot="16200000">
            <a:off x="3774800" y="2908964"/>
            <a:ext cx="292123" cy="292123"/>
            <a:chOff x="4751150" y="1380925"/>
            <a:chExt cx="481067" cy="481067"/>
          </a:xfrm>
        </p:grpSpPr>
        <p:sp>
          <p:nvSpPr>
            <p:cNvPr id="310" name="Oval 30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1" name="Oval 31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2" name="Group 311"/>
          <p:cNvGrpSpPr/>
          <p:nvPr/>
        </p:nvGrpSpPr>
        <p:grpSpPr>
          <a:xfrm rot="16200000">
            <a:off x="4430239" y="2684904"/>
            <a:ext cx="292123" cy="292123"/>
            <a:chOff x="4751150" y="1380925"/>
            <a:chExt cx="481067" cy="481067"/>
          </a:xfrm>
        </p:grpSpPr>
        <p:sp>
          <p:nvSpPr>
            <p:cNvPr id="313" name="Oval 31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4" name="Oval 31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5" name="Group 314"/>
          <p:cNvGrpSpPr/>
          <p:nvPr/>
        </p:nvGrpSpPr>
        <p:grpSpPr>
          <a:xfrm rot="16200000">
            <a:off x="5147642" y="2655754"/>
            <a:ext cx="292123" cy="292123"/>
            <a:chOff x="4751150" y="1380925"/>
            <a:chExt cx="481067" cy="481067"/>
          </a:xfrm>
        </p:grpSpPr>
        <p:sp>
          <p:nvSpPr>
            <p:cNvPr id="316" name="Oval 31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7" name="Oval 31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18" name="Straight Connector 317"/>
          <p:cNvCxnSpPr>
            <a:stCxn id="283" idx="5"/>
            <a:endCxn id="311" idx="1"/>
          </p:cNvCxnSpPr>
          <p:nvPr/>
        </p:nvCxnSpPr>
        <p:spPr>
          <a:xfrm>
            <a:off x="3769783" y="2605066"/>
            <a:ext cx="140012" cy="43889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/>
          <p:cNvCxnSpPr>
            <a:stCxn id="280" idx="4"/>
            <a:endCxn id="314" idx="0"/>
          </p:cNvCxnSpPr>
          <p:nvPr/>
        </p:nvCxnSpPr>
        <p:spPr>
          <a:xfrm>
            <a:off x="4538092" y="2434000"/>
            <a:ext cx="38208" cy="38131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/>
          <p:cNvCxnSpPr>
            <a:stCxn id="286" idx="4"/>
            <a:endCxn id="317" idx="0"/>
          </p:cNvCxnSpPr>
          <p:nvPr/>
        </p:nvCxnSpPr>
        <p:spPr>
          <a:xfrm flipH="1">
            <a:off x="5293703" y="2413819"/>
            <a:ext cx="29840" cy="37234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Group 323"/>
          <p:cNvGrpSpPr/>
          <p:nvPr/>
        </p:nvGrpSpPr>
        <p:grpSpPr>
          <a:xfrm rot="16200000">
            <a:off x="5176641" y="4232975"/>
            <a:ext cx="437210" cy="437210"/>
            <a:chOff x="4751150" y="1380925"/>
            <a:chExt cx="481067" cy="481067"/>
          </a:xfrm>
        </p:grpSpPr>
        <p:sp>
          <p:nvSpPr>
            <p:cNvPr id="325" name="Oval 32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26" name="Oval 32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27" name="Straight Connector 326"/>
          <p:cNvCxnSpPr>
            <a:stCxn id="311" idx="5"/>
            <a:endCxn id="118" idx="0"/>
          </p:cNvCxnSpPr>
          <p:nvPr/>
        </p:nvCxnSpPr>
        <p:spPr>
          <a:xfrm>
            <a:off x="3931927" y="3066091"/>
            <a:ext cx="375607" cy="1433469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>
            <a:stCxn id="314" idx="4"/>
            <a:endCxn id="6" idx="0"/>
          </p:cNvCxnSpPr>
          <p:nvPr/>
        </p:nvCxnSpPr>
        <p:spPr>
          <a:xfrm>
            <a:off x="4576300" y="2846614"/>
            <a:ext cx="288025" cy="160072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stCxn id="317" idx="4"/>
            <a:endCxn id="326" idx="0"/>
          </p:cNvCxnSpPr>
          <p:nvPr/>
        </p:nvCxnSpPr>
        <p:spPr>
          <a:xfrm>
            <a:off x="5293703" y="2817464"/>
            <a:ext cx="101543" cy="161069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>
            <a:stCxn id="311" idx="7"/>
            <a:endCxn id="314" idx="2"/>
          </p:cNvCxnSpPr>
          <p:nvPr/>
        </p:nvCxnSpPr>
        <p:spPr>
          <a:xfrm flipV="1">
            <a:off x="3931927" y="2830965"/>
            <a:ext cx="628724" cy="21299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/>
          <p:cNvCxnSpPr>
            <a:stCxn id="314" idx="6"/>
            <a:endCxn id="317" idx="1"/>
          </p:cNvCxnSpPr>
          <p:nvPr/>
        </p:nvCxnSpPr>
        <p:spPr>
          <a:xfrm flipV="1">
            <a:off x="4591949" y="2790749"/>
            <a:ext cx="690688" cy="4021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280" idx="6"/>
            <a:endCxn id="286" idx="2"/>
          </p:cNvCxnSpPr>
          <p:nvPr/>
        </p:nvCxnSpPr>
        <p:spPr>
          <a:xfrm flipV="1">
            <a:off x="4554549" y="2397362"/>
            <a:ext cx="752536" cy="2018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>
            <a:stCxn id="317" idx="6"/>
            <a:endCxn id="103" idx="2"/>
          </p:cNvCxnSpPr>
          <p:nvPr/>
        </p:nvCxnSpPr>
        <p:spPr>
          <a:xfrm>
            <a:off x="5309352" y="2801815"/>
            <a:ext cx="346398" cy="7782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/>
          <p:cNvCxnSpPr>
            <a:stCxn id="311" idx="0"/>
            <a:endCxn id="280" idx="3"/>
          </p:cNvCxnSpPr>
          <p:nvPr/>
        </p:nvCxnSpPr>
        <p:spPr>
          <a:xfrm flipV="1">
            <a:off x="3920861" y="2429180"/>
            <a:ext cx="605593" cy="61019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/>
          <p:cNvCxnSpPr>
            <a:stCxn id="314" idx="0"/>
            <a:endCxn id="286" idx="3"/>
          </p:cNvCxnSpPr>
          <p:nvPr/>
        </p:nvCxnSpPr>
        <p:spPr>
          <a:xfrm flipV="1">
            <a:off x="4576300" y="2408999"/>
            <a:ext cx="735605" cy="40631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/>
          <p:cNvCxnSpPr>
            <a:stCxn id="118" idx="7"/>
            <a:endCxn id="314" idx="4"/>
          </p:cNvCxnSpPr>
          <p:nvPr/>
        </p:nvCxnSpPr>
        <p:spPr>
          <a:xfrm flipV="1">
            <a:off x="4341095" y="2846614"/>
            <a:ext cx="235205" cy="166684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>
            <a:stCxn id="6" idx="0"/>
            <a:endCxn id="317" idx="3"/>
          </p:cNvCxnSpPr>
          <p:nvPr/>
        </p:nvCxnSpPr>
        <p:spPr>
          <a:xfrm flipV="1">
            <a:off x="4864325" y="2812881"/>
            <a:ext cx="418312" cy="163445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/>
          <p:cNvCxnSpPr>
            <a:stCxn id="85" idx="7"/>
            <a:endCxn id="311" idx="3"/>
          </p:cNvCxnSpPr>
          <p:nvPr/>
        </p:nvCxnSpPr>
        <p:spPr>
          <a:xfrm flipV="1">
            <a:off x="3675421" y="3066091"/>
            <a:ext cx="234374" cy="14206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/>
          <p:cNvCxnSpPr>
            <a:stCxn id="326" idx="2"/>
            <a:endCxn id="6" idx="6"/>
          </p:cNvCxnSpPr>
          <p:nvPr/>
        </p:nvCxnSpPr>
        <p:spPr>
          <a:xfrm flipH="1">
            <a:off x="4907572" y="4451580"/>
            <a:ext cx="464252" cy="3900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/>
          <p:cNvCxnSpPr>
            <a:stCxn id="109" idx="3"/>
            <a:endCxn id="326" idx="6"/>
          </p:cNvCxnSpPr>
          <p:nvPr/>
        </p:nvCxnSpPr>
        <p:spPr>
          <a:xfrm flipH="1">
            <a:off x="5418667" y="4444853"/>
            <a:ext cx="76165" cy="672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TextBox 377"/>
          <p:cNvSpPr txBox="1"/>
          <p:nvPr/>
        </p:nvSpPr>
        <p:spPr>
          <a:xfrm>
            <a:off x="3016352" y="148919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</a:t>
            </a:r>
            <a:endParaRPr lang="fr-CH" sz="1000" b="1" dirty="0"/>
          </a:p>
        </p:txBody>
      </p:sp>
      <p:sp>
        <p:nvSpPr>
          <p:cNvPr id="379" name="TextBox 378"/>
          <p:cNvSpPr txBox="1"/>
          <p:nvPr/>
        </p:nvSpPr>
        <p:spPr>
          <a:xfrm>
            <a:off x="3248865" y="145002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</a:t>
            </a:r>
            <a:endParaRPr lang="fr-CH" sz="1000" b="1" dirty="0"/>
          </a:p>
        </p:txBody>
      </p:sp>
      <p:sp>
        <p:nvSpPr>
          <p:cNvPr id="380" name="TextBox 379"/>
          <p:cNvSpPr txBox="1"/>
          <p:nvPr/>
        </p:nvSpPr>
        <p:spPr>
          <a:xfrm>
            <a:off x="3078288" y="206450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5</a:t>
            </a:r>
            <a:endParaRPr lang="fr-CH" sz="1000" b="1" dirty="0"/>
          </a:p>
        </p:txBody>
      </p:sp>
      <p:sp>
        <p:nvSpPr>
          <p:cNvPr id="381" name="TextBox 380"/>
          <p:cNvSpPr txBox="1"/>
          <p:nvPr/>
        </p:nvSpPr>
        <p:spPr>
          <a:xfrm>
            <a:off x="3308209" y="200302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6</a:t>
            </a:r>
            <a:endParaRPr lang="fr-CH" sz="1000" b="1" dirty="0"/>
          </a:p>
        </p:txBody>
      </p:sp>
      <p:sp>
        <p:nvSpPr>
          <p:cNvPr id="384" name="TextBox 383"/>
          <p:cNvSpPr txBox="1"/>
          <p:nvPr/>
        </p:nvSpPr>
        <p:spPr>
          <a:xfrm>
            <a:off x="3433929" y="311989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7</a:t>
            </a:r>
            <a:endParaRPr lang="fr-CH" sz="1000" b="1" dirty="0"/>
          </a:p>
        </p:txBody>
      </p:sp>
      <p:sp>
        <p:nvSpPr>
          <p:cNvPr id="387" name="TextBox 386"/>
          <p:cNvSpPr txBox="1"/>
          <p:nvPr/>
        </p:nvSpPr>
        <p:spPr>
          <a:xfrm>
            <a:off x="3551650" y="99586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10</a:t>
            </a:r>
            <a:endParaRPr lang="fr-CH" sz="1000" b="1" dirty="0"/>
          </a:p>
        </p:txBody>
      </p:sp>
      <p:sp>
        <p:nvSpPr>
          <p:cNvPr id="388" name="TextBox 387"/>
          <p:cNvSpPr txBox="1"/>
          <p:nvPr/>
        </p:nvSpPr>
        <p:spPr>
          <a:xfrm>
            <a:off x="3811309" y="93448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11</a:t>
            </a:r>
            <a:endParaRPr lang="fr-CH" sz="1000" b="1" dirty="0"/>
          </a:p>
        </p:txBody>
      </p:sp>
      <p:sp>
        <p:nvSpPr>
          <p:cNvPr id="389" name="TextBox 388"/>
          <p:cNvSpPr txBox="1"/>
          <p:nvPr/>
        </p:nvSpPr>
        <p:spPr>
          <a:xfrm>
            <a:off x="3674285" y="157123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12</a:t>
            </a:r>
            <a:endParaRPr lang="fr-CH" sz="1000" b="1" dirty="0"/>
          </a:p>
        </p:txBody>
      </p:sp>
      <p:sp>
        <p:nvSpPr>
          <p:cNvPr id="390" name="TextBox 389"/>
          <p:cNvSpPr txBox="1"/>
          <p:nvPr/>
        </p:nvSpPr>
        <p:spPr>
          <a:xfrm>
            <a:off x="3949606" y="15111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13</a:t>
            </a:r>
            <a:endParaRPr lang="fr-CH" sz="1000" b="1" dirty="0"/>
          </a:p>
        </p:txBody>
      </p:sp>
      <p:sp>
        <p:nvSpPr>
          <p:cNvPr id="391" name="TextBox 390"/>
          <p:cNvSpPr txBox="1"/>
          <p:nvPr/>
        </p:nvSpPr>
        <p:spPr>
          <a:xfrm>
            <a:off x="3970906" y="277005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14</a:t>
            </a:r>
            <a:endParaRPr lang="fr-CH" sz="1000" b="1" dirty="0"/>
          </a:p>
        </p:txBody>
      </p:sp>
      <p:sp>
        <p:nvSpPr>
          <p:cNvPr id="394" name="TextBox 393"/>
          <p:cNvSpPr txBox="1"/>
          <p:nvPr/>
        </p:nvSpPr>
        <p:spPr>
          <a:xfrm>
            <a:off x="4433136" y="7496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17</a:t>
            </a:r>
            <a:endParaRPr lang="fr-CH" sz="1000" b="1" dirty="0"/>
          </a:p>
        </p:txBody>
      </p:sp>
      <p:sp>
        <p:nvSpPr>
          <p:cNvPr id="395" name="TextBox 394"/>
          <p:cNvSpPr txBox="1"/>
          <p:nvPr/>
        </p:nvSpPr>
        <p:spPr>
          <a:xfrm>
            <a:off x="4715777" y="69974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18</a:t>
            </a:r>
            <a:endParaRPr lang="fr-CH" sz="1000" b="1" dirty="0"/>
          </a:p>
        </p:txBody>
      </p:sp>
      <p:sp>
        <p:nvSpPr>
          <p:cNvPr id="396" name="TextBox 395"/>
          <p:cNvSpPr txBox="1"/>
          <p:nvPr/>
        </p:nvSpPr>
        <p:spPr>
          <a:xfrm>
            <a:off x="4545187" y="16596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19</a:t>
            </a:r>
            <a:endParaRPr lang="fr-CH" sz="1000" b="1" dirty="0"/>
          </a:p>
        </p:txBody>
      </p:sp>
      <p:sp>
        <p:nvSpPr>
          <p:cNvPr id="397" name="TextBox 396"/>
          <p:cNvSpPr txBox="1"/>
          <p:nvPr/>
        </p:nvSpPr>
        <p:spPr>
          <a:xfrm>
            <a:off x="4842828" y="161409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20</a:t>
            </a:r>
            <a:endParaRPr lang="fr-CH" sz="1000" b="1" dirty="0"/>
          </a:p>
        </p:txBody>
      </p:sp>
      <p:sp>
        <p:nvSpPr>
          <p:cNvPr id="398" name="TextBox 397"/>
          <p:cNvSpPr txBox="1"/>
          <p:nvPr/>
        </p:nvSpPr>
        <p:spPr>
          <a:xfrm>
            <a:off x="4675155" y="26178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21</a:t>
            </a:r>
            <a:endParaRPr lang="fr-CH" sz="1000" b="1" dirty="0"/>
          </a:p>
        </p:txBody>
      </p:sp>
      <p:sp>
        <p:nvSpPr>
          <p:cNvPr id="399" name="TextBox 398"/>
          <p:cNvSpPr txBox="1"/>
          <p:nvPr/>
        </p:nvSpPr>
        <p:spPr>
          <a:xfrm>
            <a:off x="5407211" y="3453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22</a:t>
            </a:r>
            <a:endParaRPr lang="fr-CH" sz="1000" b="1" dirty="0"/>
          </a:p>
        </p:txBody>
      </p:sp>
      <p:sp>
        <p:nvSpPr>
          <p:cNvPr id="400" name="TextBox 399"/>
          <p:cNvSpPr txBox="1"/>
          <p:nvPr/>
        </p:nvSpPr>
        <p:spPr>
          <a:xfrm>
            <a:off x="5413748" y="11275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24</a:t>
            </a:r>
            <a:endParaRPr lang="fr-CH" sz="1000" b="1" dirty="0"/>
          </a:p>
        </p:txBody>
      </p:sp>
      <p:sp>
        <p:nvSpPr>
          <p:cNvPr id="403" name="TextBox 402"/>
          <p:cNvSpPr txBox="1"/>
          <p:nvPr/>
        </p:nvSpPr>
        <p:spPr>
          <a:xfrm>
            <a:off x="5693954" y="112375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25</a:t>
            </a:r>
            <a:endParaRPr lang="fr-CH" sz="1000" b="1" dirty="0"/>
          </a:p>
        </p:txBody>
      </p:sp>
      <p:sp>
        <p:nvSpPr>
          <p:cNvPr id="404" name="TextBox 403"/>
          <p:cNvSpPr txBox="1"/>
          <p:nvPr/>
        </p:nvSpPr>
        <p:spPr>
          <a:xfrm>
            <a:off x="5372863" y="182826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26</a:t>
            </a:r>
            <a:endParaRPr lang="fr-CH" sz="1000" b="1" dirty="0"/>
          </a:p>
        </p:txBody>
      </p:sp>
      <p:sp>
        <p:nvSpPr>
          <p:cNvPr id="405" name="TextBox 404"/>
          <p:cNvSpPr txBox="1"/>
          <p:nvPr/>
        </p:nvSpPr>
        <p:spPr>
          <a:xfrm>
            <a:off x="5667506" y="184752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27</a:t>
            </a:r>
            <a:endParaRPr lang="fr-CH" sz="1000" b="1" dirty="0"/>
          </a:p>
        </p:txBody>
      </p:sp>
      <p:sp>
        <p:nvSpPr>
          <p:cNvPr id="406" name="TextBox 405"/>
          <p:cNvSpPr txBox="1"/>
          <p:nvPr/>
        </p:nvSpPr>
        <p:spPr>
          <a:xfrm>
            <a:off x="5446181" y="259657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28</a:t>
            </a:r>
            <a:endParaRPr lang="fr-CH" sz="1000" b="1" dirty="0"/>
          </a:p>
        </p:txBody>
      </p:sp>
      <p:sp>
        <p:nvSpPr>
          <p:cNvPr id="407" name="TextBox 406"/>
          <p:cNvSpPr txBox="1"/>
          <p:nvPr/>
        </p:nvSpPr>
        <p:spPr>
          <a:xfrm>
            <a:off x="6296597" y="16198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29</a:t>
            </a:r>
            <a:endParaRPr lang="fr-CH" sz="1000" b="1" dirty="0"/>
          </a:p>
        </p:txBody>
      </p:sp>
      <p:sp>
        <p:nvSpPr>
          <p:cNvPr id="409" name="TextBox 408"/>
          <p:cNvSpPr txBox="1"/>
          <p:nvPr/>
        </p:nvSpPr>
        <p:spPr>
          <a:xfrm>
            <a:off x="6338865" y="239820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31</a:t>
            </a:r>
            <a:endParaRPr lang="fr-CH" sz="1000" b="1" dirty="0"/>
          </a:p>
        </p:txBody>
      </p:sp>
      <p:sp>
        <p:nvSpPr>
          <p:cNvPr id="410" name="TextBox 409"/>
          <p:cNvSpPr txBox="1"/>
          <p:nvPr/>
        </p:nvSpPr>
        <p:spPr>
          <a:xfrm>
            <a:off x="6648701" y="24384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32</a:t>
            </a:r>
            <a:endParaRPr lang="fr-CH" sz="1000" b="1" dirty="0"/>
          </a:p>
        </p:txBody>
      </p:sp>
      <p:sp>
        <p:nvSpPr>
          <p:cNvPr id="411" name="TextBox 410"/>
          <p:cNvSpPr txBox="1"/>
          <p:nvPr/>
        </p:nvSpPr>
        <p:spPr>
          <a:xfrm>
            <a:off x="5964732" y="326608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33</a:t>
            </a:r>
            <a:endParaRPr lang="fr-CH" sz="1000" b="1" dirty="0"/>
          </a:p>
        </p:txBody>
      </p:sp>
      <p:sp>
        <p:nvSpPr>
          <p:cNvPr id="412" name="TextBox 411"/>
          <p:cNvSpPr txBox="1"/>
          <p:nvPr/>
        </p:nvSpPr>
        <p:spPr>
          <a:xfrm>
            <a:off x="6296350" y="346865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34</a:t>
            </a:r>
            <a:endParaRPr lang="fr-CH" sz="1000" b="1" dirty="0"/>
          </a:p>
        </p:txBody>
      </p:sp>
      <p:sp>
        <p:nvSpPr>
          <p:cNvPr id="413" name="TextBox 412"/>
          <p:cNvSpPr txBox="1"/>
          <p:nvPr/>
        </p:nvSpPr>
        <p:spPr>
          <a:xfrm>
            <a:off x="5377031" y="41929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35</a:t>
            </a:r>
            <a:endParaRPr lang="fr-CH" sz="1000" b="1" dirty="0"/>
          </a:p>
        </p:txBody>
      </p:sp>
      <p:sp>
        <p:nvSpPr>
          <p:cNvPr id="414" name="TextBox 413"/>
          <p:cNvSpPr txBox="1"/>
          <p:nvPr/>
        </p:nvSpPr>
        <p:spPr>
          <a:xfrm>
            <a:off x="3566513" y="240988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36</a:t>
            </a:r>
            <a:endParaRPr lang="fr-CH" sz="1000" b="1" dirty="0"/>
          </a:p>
        </p:txBody>
      </p:sp>
      <p:sp>
        <p:nvSpPr>
          <p:cNvPr id="415" name="TextBox 414"/>
          <p:cNvSpPr txBox="1"/>
          <p:nvPr/>
        </p:nvSpPr>
        <p:spPr>
          <a:xfrm>
            <a:off x="4361117" y="222243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37</a:t>
            </a:r>
            <a:endParaRPr lang="fr-CH" sz="1000" b="1" dirty="0"/>
          </a:p>
        </p:txBody>
      </p:sp>
      <p:sp>
        <p:nvSpPr>
          <p:cNvPr id="416" name="TextBox 415"/>
          <p:cNvSpPr txBox="1"/>
          <p:nvPr/>
        </p:nvSpPr>
        <p:spPr>
          <a:xfrm>
            <a:off x="5165410" y="21970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38</a:t>
            </a:r>
            <a:endParaRPr lang="fr-CH" sz="1000" b="1" dirty="0"/>
          </a:p>
        </p:txBody>
      </p:sp>
      <p:sp>
        <p:nvSpPr>
          <p:cNvPr id="417" name="TextBox 416"/>
          <p:cNvSpPr txBox="1"/>
          <p:nvPr/>
        </p:nvSpPr>
        <p:spPr>
          <a:xfrm>
            <a:off x="3687605" y="29090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39</a:t>
            </a:r>
            <a:endParaRPr lang="fr-CH" sz="1000" b="1" dirty="0"/>
          </a:p>
        </p:txBody>
      </p:sp>
      <p:sp>
        <p:nvSpPr>
          <p:cNvPr id="418" name="TextBox 417"/>
          <p:cNvSpPr txBox="1"/>
          <p:nvPr/>
        </p:nvSpPr>
        <p:spPr>
          <a:xfrm>
            <a:off x="4351561" y="265510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40</a:t>
            </a:r>
            <a:endParaRPr lang="fr-CH" sz="1000" b="1" dirty="0"/>
          </a:p>
        </p:txBody>
      </p:sp>
      <p:sp>
        <p:nvSpPr>
          <p:cNvPr id="419" name="TextBox 418"/>
          <p:cNvSpPr txBox="1"/>
          <p:nvPr/>
        </p:nvSpPr>
        <p:spPr>
          <a:xfrm>
            <a:off x="5069552" y="26026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41</a:t>
            </a:r>
            <a:endParaRPr lang="fr-CH" sz="1000" b="1" dirty="0"/>
          </a:p>
        </p:txBody>
      </p:sp>
      <p:sp>
        <p:nvSpPr>
          <p:cNvPr id="420" name="TextBox 419"/>
          <p:cNvSpPr txBox="1"/>
          <p:nvPr/>
        </p:nvSpPr>
        <p:spPr>
          <a:xfrm>
            <a:off x="4034785" y="44005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42</a:t>
            </a:r>
            <a:endParaRPr lang="fr-CH" sz="1000" b="1" dirty="0"/>
          </a:p>
        </p:txBody>
      </p:sp>
      <p:sp>
        <p:nvSpPr>
          <p:cNvPr id="421" name="TextBox 420"/>
          <p:cNvSpPr txBox="1"/>
          <p:nvPr/>
        </p:nvSpPr>
        <p:spPr>
          <a:xfrm>
            <a:off x="4606010" y="429092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43</a:t>
            </a:r>
            <a:endParaRPr lang="fr-CH" sz="1000" b="1" dirty="0"/>
          </a:p>
        </p:txBody>
      </p:sp>
      <p:sp>
        <p:nvSpPr>
          <p:cNvPr id="422" name="TextBox 421"/>
          <p:cNvSpPr txBox="1"/>
          <p:nvPr/>
        </p:nvSpPr>
        <p:spPr>
          <a:xfrm>
            <a:off x="5146087" y="42640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44</a:t>
            </a:r>
            <a:endParaRPr lang="fr-CH" sz="1000" b="1" dirty="0"/>
          </a:p>
        </p:txBody>
      </p:sp>
      <p:sp>
        <p:nvSpPr>
          <p:cNvPr id="424" name="TextBox 423"/>
          <p:cNvSpPr txBox="1"/>
          <p:nvPr/>
        </p:nvSpPr>
        <p:spPr>
          <a:xfrm>
            <a:off x="4076430" y="504761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45</a:t>
            </a:r>
            <a:endParaRPr lang="fr-CH" sz="1000" b="1" dirty="0"/>
          </a:p>
        </p:txBody>
      </p:sp>
      <p:sp>
        <p:nvSpPr>
          <p:cNvPr id="425" name="TextBox 424"/>
          <p:cNvSpPr txBox="1"/>
          <p:nvPr/>
        </p:nvSpPr>
        <p:spPr>
          <a:xfrm>
            <a:off x="5172706" y="49814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46</a:t>
            </a:r>
            <a:endParaRPr lang="fr-CH" sz="1000" b="1" dirty="0"/>
          </a:p>
        </p:txBody>
      </p:sp>
      <p:sp>
        <p:nvSpPr>
          <p:cNvPr id="426" name="TextBox 425"/>
          <p:cNvSpPr txBox="1"/>
          <p:nvPr/>
        </p:nvSpPr>
        <p:spPr>
          <a:xfrm>
            <a:off x="4095159" y="60151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47</a:t>
            </a:r>
            <a:endParaRPr lang="fr-CH" sz="1000" b="1" dirty="0"/>
          </a:p>
        </p:txBody>
      </p:sp>
      <p:sp>
        <p:nvSpPr>
          <p:cNvPr id="427" name="TextBox 426"/>
          <p:cNvSpPr txBox="1"/>
          <p:nvPr/>
        </p:nvSpPr>
        <p:spPr>
          <a:xfrm>
            <a:off x="5172706" y="616197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48</a:t>
            </a:r>
            <a:endParaRPr lang="fr-CH" sz="1000" b="1" dirty="0"/>
          </a:p>
        </p:txBody>
      </p:sp>
      <p:grpSp>
        <p:nvGrpSpPr>
          <p:cNvPr id="260" name="Group 259"/>
          <p:cNvGrpSpPr/>
          <p:nvPr/>
        </p:nvGrpSpPr>
        <p:grpSpPr>
          <a:xfrm>
            <a:off x="4377811" y="3807027"/>
            <a:ext cx="919655" cy="919656"/>
            <a:chOff x="4965921" y="5753295"/>
            <a:chExt cx="919655" cy="919656"/>
          </a:xfrm>
        </p:grpSpPr>
        <p:sp>
          <p:nvSpPr>
            <p:cNvPr id="261" name="Oval 260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2" name="Oval 261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269" name="TextBox 268"/>
          <p:cNvSpPr txBox="1"/>
          <p:nvPr/>
        </p:nvSpPr>
        <p:spPr>
          <a:xfrm>
            <a:off x="4575214" y="39919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49</a:t>
            </a:r>
            <a:endParaRPr lang="fr-CH" sz="1000" b="1" dirty="0"/>
          </a:p>
        </p:txBody>
      </p:sp>
      <p:sp>
        <p:nvSpPr>
          <p:cNvPr id="277" name="TextBox 276"/>
          <p:cNvSpPr txBox="1"/>
          <p:nvPr/>
        </p:nvSpPr>
        <p:spPr>
          <a:xfrm>
            <a:off x="3027301" y="90506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</a:t>
            </a:r>
            <a:endParaRPr lang="fr-CH" sz="1000" b="1" dirty="0"/>
          </a:p>
        </p:txBody>
      </p:sp>
      <p:sp>
        <p:nvSpPr>
          <p:cNvPr id="288" name="TextBox 287"/>
          <p:cNvSpPr txBox="1"/>
          <p:nvPr/>
        </p:nvSpPr>
        <p:spPr>
          <a:xfrm>
            <a:off x="3484764" y="44564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8</a:t>
            </a:r>
            <a:endParaRPr lang="fr-CH" sz="1000" b="1" dirty="0"/>
          </a:p>
        </p:txBody>
      </p:sp>
      <p:sp>
        <p:nvSpPr>
          <p:cNvPr id="289" name="TextBox 288"/>
          <p:cNvSpPr txBox="1"/>
          <p:nvPr/>
        </p:nvSpPr>
        <p:spPr>
          <a:xfrm>
            <a:off x="4309416" y="1655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15</a:t>
            </a:r>
            <a:endParaRPr lang="fr-CH" sz="1000" b="1" dirty="0"/>
          </a:p>
        </p:txBody>
      </p:sp>
    </p:spTree>
    <p:extLst>
      <p:ext uri="{BB962C8B-B14F-4D97-AF65-F5344CB8AC3E}">
        <p14:creationId xmlns:p14="http://schemas.microsoft.com/office/powerpoint/2010/main" val="370626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44" y="1327986"/>
            <a:ext cx="8312592" cy="51023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4863"/>
            <a:ext cx="8728351" cy="1174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100"/>
              </a:lnSpc>
            </a:pPr>
            <a:r>
              <a:rPr lang="en-US" sz="4800" dirty="0">
                <a:solidFill>
                  <a:srgbClr val="262626"/>
                </a:solidFill>
                <a:latin typeface="+mj-lt"/>
              </a:rPr>
              <a:t>Convolution Models for Real-Time </a:t>
            </a:r>
            <a:endParaRPr lang="en-US" sz="4800" dirty="0" smtClean="0">
              <a:solidFill>
                <a:srgbClr val="262626"/>
              </a:solidFill>
              <a:latin typeface="+mj-lt"/>
            </a:endParaRPr>
          </a:p>
          <a:p>
            <a:pPr algn="ctr">
              <a:lnSpc>
                <a:spcPts val="4100"/>
              </a:lnSpc>
            </a:pPr>
            <a:r>
              <a:rPr lang="en-US" sz="4800" dirty="0" smtClean="0">
                <a:solidFill>
                  <a:srgbClr val="262626"/>
                </a:solidFill>
                <a:latin typeface="+mj-lt"/>
              </a:rPr>
              <a:t>Hand </a:t>
            </a:r>
            <a:r>
              <a:rPr lang="en-US" sz="4800" dirty="0">
                <a:solidFill>
                  <a:srgbClr val="262626"/>
                </a:solidFill>
                <a:latin typeface="+mj-lt"/>
              </a:rPr>
              <a:t>Modeling and Tracking</a:t>
            </a:r>
          </a:p>
        </p:txBody>
      </p:sp>
    </p:spTree>
    <p:extLst>
      <p:ext uri="{BB962C8B-B14F-4D97-AF65-F5344CB8AC3E}">
        <p14:creationId xmlns:p14="http://schemas.microsoft.com/office/powerpoint/2010/main" val="329009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 rot="16200000">
            <a:off x="3612656" y="2447939"/>
            <a:ext cx="292123" cy="292123"/>
            <a:chOff x="4751150" y="1380925"/>
            <a:chExt cx="481067" cy="481067"/>
          </a:xfrm>
        </p:grpSpPr>
        <p:sp>
          <p:nvSpPr>
            <p:cNvPr id="6" name="Oval 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" name="Oval 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" name="Group 7"/>
          <p:cNvGrpSpPr/>
          <p:nvPr/>
        </p:nvGrpSpPr>
        <p:grpSpPr>
          <a:xfrm rot="16200000">
            <a:off x="5169938" y="2243757"/>
            <a:ext cx="307209" cy="307209"/>
            <a:chOff x="4751150" y="1380925"/>
            <a:chExt cx="481067" cy="481067"/>
          </a:xfrm>
        </p:grpSpPr>
        <p:sp>
          <p:nvSpPr>
            <p:cNvPr id="9" name="Oval 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" name="Oval 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60671" y="4086929"/>
            <a:ext cx="807308" cy="807308"/>
            <a:chOff x="4400207" y="4237437"/>
            <a:chExt cx="841142" cy="841142"/>
          </a:xfrm>
        </p:grpSpPr>
        <p:sp>
          <p:nvSpPr>
            <p:cNvPr id="12" name="Oval 11"/>
            <p:cNvSpPr/>
            <p:nvPr/>
          </p:nvSpPr>
          <p:spPr>
            <a:xfrm>
              <a:off x="4400207" y="4237437"/>
              <a:ext cx="841142" cy="841142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3" name="Oval 12"/>
            <p:cNvSpPr/>
            <p:nvPr/>
          </p:nvSpPr>
          <p:spPr>
            <a:xfrm>
              <a:off x="4775717" y="4612947"/>
              <a:ext cx="90120" cy="9012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4" name="Straight Connector 13"/>
          <p:cNvCxnSpPr>
            <a:stCxn id="68" idx="1"/>
            <a:endCxn id="56" idx="1"/>
          </p:cNvCxnSpPr>
          <p:nvPr/>
        </p:nvCxnSpPr>
        <p:spPr>
          <a:xfrm flipH="1" flipV="1">
            <a:off x="3621191" y="3208159"/>
            <a:ext cx="652782" cy="130530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3" idx="2"/>
            <a:endCxn id="68" idx="6"/>
          </p:cNvCxnSpPr>
          <p:nvPr/>
        </p:nvCxnSpPr>
        <p:spPr>
          <a:xfrm flipH="1">
            <a:off x="4354997" y="4490583"/>
            <a:ext cx="466080" cy="56440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5" idx="0"/>
            <a:endCxn id="39" idx="0"/>
          </p:cNvCxnSpPr>
          <p:nvPr/>
        </p:nvCxnSpPr>
        <p:spPr>
          <a:xfrm flipH="1" flipV="1">
            <a:off x="4364431" y="5152123"/>
            <a:ext cx="10843" cy="9483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45" idx="2"/>
            <a:endCxn id="48" idx="2"/>
          </p:cNvCxnSpPr>
          <p:nvPr/>
        </p:nvCxnSpPr>
        <p:spPr>
          <a:xfrm rot="16200000" flipH="1">
            <a:off x="4819558" y="5656200"/>
            <a:ext cx="61027" cy="105281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42" idx="4"/>
            <a:endCxn id="48" idx="0"/>
          </p:cNvCxnSpPr>
          <p:nvPr/>
        </p:nvCxnSpPr>
        <p:spPr>
          <a:xfrm flipH="1">
            <a:off x="5425747" y="5200477"/>
            <a:ext cx="38895" cy="9633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42" idx="0"/>
            <a:endCxn id="13" idx="4"/>
          </p:cNvCxnSpPr>
          <p:nvPr/>
        </p:nvCxnSpPr>
        <p:spPr>
          <a:xfrm flipH="1" flipV="1">
            <a:off x="4864325" y="4533830"/>
            <a:ext cx="600317" cy="56994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75" idx="4"/>
            <a:endCxn id="53" idx="0"/>
          </p:cNvCxnSpPr>
          <p:nvPr/>
        </p:nvCxnSpPr>
        <p:spPr>
          <a:xfrm rot="16200000" flipH="1">
            <a:off x="3085304" y="1857172"/>
            <a:ext cx="512217" cy="463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56" idx="1"/>
            <a:endCxn id="53" idx="5"/>
          </p:cNvCxnSpPr>
          <p:nvPr/>
        </p:nvCxnSpPr>
        <p:spPr>
          <a:xfrm flipH="1" flipV="1">
            <a:off x="3383400" y="2181845"/>
            <a:ext cx="237791" cy="102631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1" idx="4"/>
            <a:endCxn id="94" idx="1"/>
          </p:cNvCxnSpPr>
          <p:nvPr/>
        </p:nvCxnSpPr>
        <p:spPr>
          <a:xfrm rot="16200000" flipH="1">
            <a:off x="3499757" y="804449"/>
            <a:ext cx="478071" cy="9296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4" idx="4"/>
            <a:endCxn id="97" idx="1"/>
          </p:cNvCxnSpPr>
          <p:nvPr/>
        </p:nvCxnSpPr>
        <p:spPr>
          <a:xfrm rot="16200000" flipH="1">
            <a:off x="3591822" y="1339685"/>
            <a:ext cx="520715" cy="10084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97" idx="4"/>
          </p:cNvCxnSpPr>
          <p:nvPr/>
        </p:nvCxnSpPr>
        <p:spPr>
          <a:xfrm flipH="1" flipV="1">
            <a:off x="3923615" y="1701194"/>
            <a:ext cx="298232" cy="11265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12" idx="4"/>
            <a:endCxn id="115" idx="1"/>
          </p:cNvCxnSpPr>
          <p:nvPr/>
        </p:nvCxnSpPr>
        <p:spPr>
          <a:xfrm rot="16200000" flipH="1">
            <a:off x="4371515" y="544555"/>
            <a:ext cx="507837" cy="9713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118" idx="0"/>
          </p:cNvCxnSpPr>
          <p:nvPr/>
        </p:nvCxnSpPr>
        <p:spPr>
          <a:xfrm rot="16200000" flipH="1">
            <a:off x="4307800" y="1244530"/>
            <a:ext cx="864029" cy="1326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18" idx="4"/>
            <a:endCxn id="59" idx="0"/>
          </p:cNvCxnSpPr>
          <p:nvPr/>
        </p:nvCxnSpPr>
        <p:spPr>
          <a:xfrm>
            <a:off x="4806158" y="1803151"/>
            <a:ext cx="132038" cy="92349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36" idx="4"/>
            <a:endCxn id="142" idx="0"/>
          </p:cNvCxnSpPr>
          <p:nvPr/>
        </p:nvCxnSpPr>
        <p:spPr>
          <a:xfrm rot="16200000" flipH="1" flipV="1">
            <a:off x="5411050" y="1589833"/>
            <a:ext cx="654531" cy="344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2" idx="4"/>
            <a:endCxn id="62" idx="0"/>
          </p:cNvCxnSpPr>
          <p:nvPr/>
        </p:nvCxnSpPr>
        <p:spPr>
          <a:xfrm flipH="1">
            <a:off x="5694254" y="1992782"/>
            <a:ext cx="26813" cy="778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5" idx="7"/>
            <a:endCxn id="161" idx="3"/>
          </p:cNvCxnSpPr>
          <p:nvPr/>
        </p:nvCxnSpPr>
        <p:spPr>
          <a:xfrm flipV="1">
            <a:off x="5561508" y="3499197"/>
            <a:ext cx="620721" cy="8789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58" idx="4"/>
            <a:endCxn id="161" idx="7"/>
          </p:cNvCxnSpPr>
          <p:nvPr/>
        </p:nvCxnSpPr>
        <p:spPr>
          <a:xfrm rot="16200000" flipH="1" flipV="1">
            <a:off x="5989768" y="2825450"/>
            <a:ext cx="864746" cy="35614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158" idx="0"/>
          </p:cNvCxnSpPr>
          <p:nvPr/>
        </p:nvCxnSpPr>
        <p:spPr>
          <a:xfrm rot="16200000" flipH="1">
            <a:off x="6186843" y="2093167"/>
            <a:ext cx="777632" cy="491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3" idx="4"/>
            <a:endCxn id="39" idx="0"/>
          </p:cNvCxnSpPr>
          <p:nvPr/>
        </p:nvCxnSpPr>
        <p:spPr>
          <a:xfrm flipH="1">
            <a:off x="4364431" y="4533830"/>
            <a:ext cx="499894" cy="61829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48" idx="1"/>
            <a:endCxn id="39" idx="5"/>
          </p:cNvCxnSpPr>
          <p:nvPr/>
        </p:nvCxnSpPr>
        <p:spPr>
          <a:xfrm flipH="1" flipV="1">
            <a:off x="4398621" y="5234666"/>
            <a:ext cx="992290" cy="9436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42" idx="3"/>
            <a:endCxn id="39" idx="6"/>
          </p:cNvCxnSpPr>
          <p:nvPr/>
        </p:nvCxnSpPr>
        <p:spPr>
          <a:xfrm flipH="1">
            <a:off x="4412783" y="5186315"/>
            <a:ext cx="1017668" cy="141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 rot="16200000">
            <a:off x="6033287" y="1220109"/>
            <a:ext cx="339431" cy="339431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3913133" y="4749178"/>
            <a:ext cx="902597" cy="902597"/>
            <a:chOff x="3922313" y="5023672"/>
            <a:chExt cx="902597" cy="902597"/>
          </a:xfrm>
        </p:grpSpPr>
        <p:sp>
          <p:nvSpPr>
            <p:cNvPr id="38" name="Oval 37"/>
            <p:cNvSpPr/>
            <p:nvPr/>
          </p:nvSpPr>
          <p:spPr>
            <a:xfrm>
              <a:off x="3922313" y="5023672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9" name="Oval 38"/>
            <p:cNvSpPr/>
            <p:nvPr/>
          </p:nvSpPr>
          <p:spPr>
            <a:xfrm>
              <a:off x="4325258" y="5426617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013344" y="4700827"/>
            <a:ext cx="902597" cy="902597"/>
            <a:chOff x="5021311" y="4918284"/>
            <a:chExt cx="902597" cy="902597"/>
          </a:xfrm>
        </p:grpSpPr>
        <p:sp>
          <p:nvSpPr>
            <p:cNvPr id="41" name="Oval 40"/>
            <p:cNvSpPr/>
            <p:nvPr/>
          </p:nvSpPr>
          <p:spPr>
            <a:xfrm>
              <a:off x="5021311" y="4918284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2" name="Oval 41"/>
            <p:cNvSpPr/>
            <p:nvPr/>
          </p:nvSpPr>
          <p:spPr>
            <a:xfrm>
              <a:off x="5424256" y="5321229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93552" y="5670373"/>
            <a:ext cx="963447" cy="963447"/>
            <a:chOff x="3893552" y="5670373"/>
            <a:chExt cx="963447" cy="963447"/>
          </a:xfrm>
        </p:grpSpPr>
        <p:sp>
          <p:nvSpPr>
            <p:cNvPr id="44" name="Oval 43"/>
            <p:cNvSpPr/>
            <p:nvPr/>
          </p:nvSpPr>
          <p:spPr>
            <a:xfrm>
              <a:off x="3893552" y="5670373"/>
              <a:ext cx="963447" cy="96344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5" name="Oval 44"/>
            <p:cNvSpPr/>
            <p:nvPr/>
          </p:nvSpPr>
          <p:spPr>
            <a:xfrm>
              <a:off x="4323662" y="6100483"/>
              <a:ext cx="103224" cy="10322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965921" y="5753295"/>
            <a:ext cx="919655" cy="919656"/>
            <a:chOff x="4965921" y="5753295"/>
            <a:chExt cx="919655" cy="919656"/>
          </a:xfrm>
        </p:grpSpPr>
        <p:sp>
          <p:nvSpPr>
            <p:cNvPr id="47" name="Oval 46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8" name="Oval 47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49" name="Straight Connector 48"/>
          <p:cNvCxnSpPr>
            <a:stCxn id="229" idx="1"/>
          </p:cNvCxnSpPr>
          <p:nvPr/>
        </p:nvCxnSpPr>
        <p:spPr>
          <a:xfrm flipH="1" flipV="1">
            <a:off x="4249027" y="2893399"/>
            <a:ext cx="553774" cy="133861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229" idx="7"/>
            <a:endCxn id="59" idx="4"/>
          </p:cNvCxnSpPr>
          <p:nvPr/>
        </p:nvCxnSpPr>
        <p:spPr>
          <a:xfrm flipV="1">
            <a:off x="4872473" y="2805057"/>
            <a:ext cx="65723" cy="14269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 rot="16200000">
            <a:off x="3116561" y="1915006"/>
            <a:ext cx="496095" cy="496095"/>
            <a:chOff x="4751150" y="1380925"/>
            <a:chExt cx="481067" cy="481067"/>
          </a:xfrm>
        </p:grpSpPr>
        <p:sp>
          <p:nvSpPr>
            <p:cNvPr id="52" name="Oval 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3" name="Oval 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290393" y="2877361"/>
            <a:ext cx="715828" cy="715828"/>
            <a:chOff x="3336270" y="2868112"/>
            <a:chExt cx="715828" cy="715828"/>
          </a:xfrm>
        </p:grpSpPr>
        <p:sp>
          <p:nvSpPr>
            <p:cNvPr id="55" name="Oval 54"/>
            <p:cNvSpPr/>
            <p:nvPr/>
          </p:nvSpPr>
          <p:spPr>
            <a:xfrm>
              <a:off x="3336270" y="2868112"/>
              <a:ext cx="715828" cy="71582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6" name="Oval 55"/>
            <p:cNvSpPr/>
            <p:nvPr/>
          </p:nvSpPr>
          <p:spPr>
            <a:xfrm>
              <a:off x="3655836" y="3187678"/>
              <a:ext cx="76694" cy="766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572249" y="2399902"/>
            <a:ext cx="731894" cy="731895"/>
            <a:chOff x="4549467" y="2454385"/>
            <a:chExt cx="756230" cy="756231"/>
          </a:xfrm>
        </p:grpSpPr>
        <p:sp>
          <p:nvSpPr>
            <p:cNvPr id="58" name="Oval 57"/>
            <p:cNvSpPr/>
            <p:nvPr/>
          </p:nvSpPr>
          <p:spPr>
            <a:xfrm>
              <a:off x="4549467" y="2454385"/>
              <a:ext cx="756230" cy="756231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Oval 58"/>
            <p:cNvSpPr/>
            <p:nvPr/>
          </p:nvSpPr>
          <p:spPr>
            <a:xfrm>
              <a:off x="4887070" y="2791988"/>
              <a:ext cx="81023" cy="8102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5326503" y="2449520"/>
            <a:ext cx="718754" cy="718754"/>
            <a:chOff x="5356633" y="2462227"/>
            <a:chExt cx="718754" cy="718754"/>
          </a:xfrm>
        </p:grpSpPr>
        <p:sp>
          <p:nvSpPr>
            <p:cNvPr id="61" name="Oval 60"/>
            <p:cNvSpPr/>
            <p:nvPr/>
          </p:nvSpPr>
          <p:spPr>
            <a:xfrm>
              <a:off x="5356633" y="2462227"/>
              <a:ext cx="718754" cy="71875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2" name="Oval 61"/>
            <p:cNvSpPr/>
            <p:nvPr/>
          </p:nvSpPr>
          <p:spPr>
            <a:xfrm>
              <a:off x="5685880" y="2783800"/>
              <a:ext cx="77008" cy="7700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918249" y="3801594"/>
            <a:ext cx="1186966" cy="1186967"/>
            <a:chOff x="4918249" y="3801594"/>
            <a:chExt cx="1186966" cy="1186967"/>
          </a:xfrm>
        </p:grpSpPr>
        <p:sp>
          <p:nvSpPr>
            <p:cNvPr id="64" name="Oval 63"/>
            <p:cNvSpPr/>
            <p:nvPr/>
          </p:nvSpPr>
          <p:spPr>
            <a:xfrm>
              <a:off x="4918249" y="3801594"/>
              <a:ext cx="1186966" cy="11869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5" name="Oval 64"/>
            <p:cNvSpPr/>
            <p:nvPr/>
          </p:nvSpPr>
          <p:spPr>
            <a:xfrm>
              <a:off x="5481023" y="4364368"/>
              <a:ext cx="94294" cy="942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3864538" y="4104027"/>
            <a:ext cx="885994" cy="885994"/>
            <a:chOff x="3864538" y="4104027"/>
            <a:chExt cx="885994" cy="885994"/>
          </a:xfrm>
        </p:grpSpPr>
        <p:sp>
          <p:nvSpPr>
            <p:cNvPr id="67" name="Oval 66"/>
            <p:cNvSpPr/>
            <p:nvPr/>
          </p:nvSpPr>
          <p:spPr>
            <a:xfrm>
              <a:off x="3864538" y="4104027"/>
              <a:ext cx="885994" cy="88599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8" name="Oval 67"/>
            <p:cNvSpPr/>
            <p:nvPr/>
          </p:nvSpPr>
          <p:spPr>
            <a:xfrm>
              <a:off x="4260071" y="4499560"/>
              <a:ext cx="94926" cy="9492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69" name="Straight Connector 68"/>
          <p:cNvCxnSpPr>
            <a:stCxn id="184" idx="6"/>
            <a:endCxn id="62" idx="4"/>
          </p:cNvCxnSpPr>
          <p:nvPr/>
        </p:nvCxnSpPr>
        <p:spPr>
          <a:xfrm flipV="1">
            <a:off x="5418667" y="2848101"/>
            <a:ext cx="275587" cy="16034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 rot="16200000">
            <a:off x="3034104" y="1951431"/>
            <a:ext cx="487041" cy="487041"/>
            <a:chOff x="4751150" y="1380925"/>
            <a:chExt cx="481067" cy="481067"/>
          </a:xfrm>
        </p:grpSpPr>
        <p:sp>
          <p:nvSpPr>
            <p:cNvPr id="71" name="Oval 7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2" name="Oval 7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73" name="Group 72"/>
          <p:cNvGrpSpPr/>
          <p:nvPr/>
        </p:nvGrpSpPr>
        <p:grpSpPr>
          <a:xfrm rot="16200000">
            <a:off x="3092255" y="1374090"/>
            <a:ext cx="451922" cy="451922"/>
            <a:chOff x="4751150" y="1380925"/>
            <a:chExt cx="481067" cy="481067"/>
          </a:xfrm>
        </p:grpSpPr>
        <p:sp>
          <p:nvSpPr>
            <p:cNvPr id="74" name="Oval 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5" name="Oval 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76" name="Group 75"/>
          <p:cNvGrpSpPr/>
          <p:nvPr/>
        </p:nvGrpSpPr>
        <p:grpSpPr>
          <a:xfrm rot="16200000">
            <a:off x="2964786" y="1385856"/>
            <a:ext cx="462129" cy="462129"/>
            <a:chOff x="4751150" y="1380925"/>
            <a:chExt cx="481067" cy="481067"/>
          </a:xfrm>
        </p:grpSpPr>
        <p:sp>
          <p:nvSpPr>
            <p:cNvPr id="77" name="Oval 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8" name="Oval 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79" name="Group 78"/>
          <p:cNvGrpSpPr/>
          <p:nvPr/>
        </p:nvGrpSpPr>
        <p:grpSpPr>
          <a:xfrm rot="16200000">
            <a:off x="3034104" y="868665"/>
            <a:ext cx="376092" cy="376092"/>
            <a:chOff x="4751150" y="1380925"/>
            <a:chExt cx="481067" cy="481067"/>
          </a:xfrm>
        </p:grpSpPr>
        <p:sp>
          <p:nvSpPr>
            <p:cNvPr id="80" name="Oval 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1" name="Oval 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82" name="Straight Connector 81"/>
          <p:cNvCxnSpPr>
            <a:stCxn id="81" idx="4"/>
            <a:endCxn id="78" idx="0"/>
          </p:cNvCxnSpPr>
          <p:nvPr/>
        </p:nvCxnSpPr>
        <p:spPr>
          <a:xfrm rot="16200000" flipH="1" flipV="1">
            <a:off x="2951348" y="1321361"/>
            <a:ext cx="515305" cy="263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81" idx="4"/>
            <a:endCxn id="75" idx="1"/>
          </p:cNvCxnSpPr>
          <p:nvPr/>
        </p:nvCxnSpPr>
        <p:spPr>
          <a:xfrm rot="16200000" flipH="1">
            <a:off x="3008587" y="1290422"/>
            <a:ext cx="506073" cy="7894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1"/>
            <a:endCxn id="78" idx="4"/>
          </p:cNvCxnSpPr>
          <p:nvPr/>
        </p:nvCxnSpPr>
        <p:spPr>
          <a:xfrm rot="16200000" flipV="1">
            <a:off x="2960101" y="1877427"/>
            <a:ext cx="534825" cy="63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53" idx="1"/>
            <a:endCxn id="78" idx="4"/>
          </p:cNvCxnSpPr>
          <p:nvPr/>
        </p:nvCxnSpPr>
        <p:spPr>
          <a:xfrm rot="16200000" flipV="1">
            <a:off x="3019542" y="1817986"/>
            <a:ext cx="502585" cy="14996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56" idx="1"/>
            <a:endCxn id="72" idx="4"/>
          </p:cNvCxnSpPr>
          <p:nvPr/>
        </p:nvCxnSpPr>
        <p:spPr>
          <a:xfrm flipH="1" flipV="1">
            <a:off x="3277624" y="2221042"/>
            <a:ext cx="343567" cy="98711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75" idx="2"/>
            <a:endCxn id="78" idx="6"/>
          </p:cNvCxnSpPr>
          <p:nvPr/>
        </p:nvCxnSpPr>
        <p:spPr>
          <a:xfrm rot="16200000" flipH="1" flipV="1">
            <a:off x="3248871" y="1571786"/>
            <a:ext cx="16870" cy="733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53" idx="3"/>
            <a:endCxn id="72" idx="6"/>
          </p:cNvCxnSpPr>
          <p:nvPr/>
        </p:nvCxnSpPr>
        <p:spPr>
          <a:xfrm rot="16200000" flipH="1" flipV="1">
            <a:off x="3318213" y="2167347"/>
            <a:ext cx="13106" cy="421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/>
          <p:cNvGrpSpPr/>
          <p:nvPr/>
        </p:nvGrpSpPr>
        <p:grpSpPr>
          <a:xfrm rot="16200000">
            <a:off x="3492860" y="391079"/>
            <a:ext cx="398898" cy="398898"/>
            <a:chOff x="4751150" y="1380925"/>
            <a:chExt cx="481067" cy="481067"/>
          </a:xfrm>
        </p:grpSpPr>
        <p:sp>
          <p:nvSpPr>
            <p:cNvPr id="90" name="Oval 8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1" name="Oval 9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2" name="Group 91"/>
          <p:cNvGrpSpPr/>
          <p:nvPr/>
        </p:nvGrpSpPr>
        <p:grpSpPr>
          <a:xfrm rot="16200000">
            <a:off x="3584247" y="888938"/>
            <a:ext cx="435019" cy="435019"/>
            <a:chOff x="4751150" y="1380925"/>
            <a:chExt cx="481067" cy="481067"/>
          </a:xfrm>
        </p:grpSpPr>
        <p:sp>
          <p:nvSpPr>
            <p:cNvPr id="93" name="Oval 9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4" name="Oval 9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5" name="Group 94"/>
          <p:cNvGrpSpPr/>
          <p:nvPr/>
        </p:nvGrpSpPr>
        <p:grpSpPr>
          <a:xfrm rot="16200000">
            <a:off x="3646265" y="1394129"/>
            <a:ext cx="554701" cy="554701"/>
            <a:chOff x="4751150" y="1380925"/>
            <a:chExt cx="481067" cy="481067"/>
          </a:xfrm>
        </p:grpSpPr>
        <p:sp>
          <p:nvSpPr>
            <p:cNvPr id="96" name="Oval 9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7" name="Oval 9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8" name="Group 97"/>
          <p:cNvGrpSpPr/>
          <p:nvPr/>
        </p:nvGrpSpPr>
        <p:grpSpPr>
          <a:xfrm rot="16200000">
            <a:off x="3657560" y="866221"/>
            <a:ext cx="437599" cy="437599"/>
            <a:chOff x="4751150" y="1380925"/>
            <a:chExt cx="481067" cy="481067"/>
          </a:xfrm>
        </p:grpSpPr>
        <p:sp>
          <p:nvSpPr>
            <p:cNvPr id="99" name="Oval 9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0" name="Oval 9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1" name="Group 100"/>
          <p:cNvGrpSpPr/>
          <p:nvPr/>
        </p:nvGrpSpPr>
        <p:grpSpPr>
          <a:xfrm rot="16200000">
            <a:off x="3739027" y="1383613"/>
            <a:ext cx="545511" cy="545511"/>
            <a:chOff x="4751150" y="1380925"/>
            <a:chExt cx="481067" cy="481067"/>
          </a:xfrm>
        </p:grpSpPr>
        <p:sp>
          <p:nvSpPr>
            <p:cNvPr id="102" name="Oval 10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3" name="Oval 10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4" name="Straight Connector 103"/>
          <p:cNvCxnSpPr>
            <a:stCxn id="100" idx="3"/>
            <a:endCxn id="94" idx="6"/>
          </p:cNvCxnSpPr>
          <p:nvPr/>
        </p:nvCxnSpPr>
        <p:spPr>
          <a:xfrm rot="16200000" flipH="1" flipV="1">
            <a:off x="3839996" y="1086661"/>
            <a:ext cx="4852" cy="3472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103" idx="2"/>
            <a:endCxn id="97" idx="6"/>
          </p:cNvCxnSpPr>
          <p:nvPr/>
        </p:nvCxnSpPr>
        <p:spPr>
          <a:xfrm rot="16200000" flipH="1" flipV="1">
            <a:off x="3960389" y="1649309"/>
            <a:ext cx="15111" cy="292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stCxn id="100" idx="4"/>
            <a:endCxn id="103" idx="0"/>
          </p:cNvCxnSpPr>
          <p:nvPr/>
        </p:nvCxnSpPr>
        <p:spPr>
          <a:xfrm rot="16200000" flipH="1">
            <a:off x="3684729" y="1300091"/>
            <a:ext cx="518682" cy="1354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103" idx="4"/>
          </p:cNvCxnSpPr>
          <p:nvPr/>
        </p:nvCxnSpPr>
        <p:spPr>
          <a:xfrm>
            <a:off x="4011783" y="1685592"/>
            <a:ext cx="210064" cy="114218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91" idx="4"/>
            <a:endCxn id="100" idx="2"/>
          </p:cNvCxnSpPr>
          <p:nvPr/>
        </p:nvCxnSpPr>
        <p:spPr>
          <a:xfrm rot="16200000" flipH="1">
            <a:off x="3536051" y="768155"/>
            <a:ext cx="473123" cy="16060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94" idx="5"/>
            <a:endCxn id="103" idx="2"/>
          </p:cNvCxnSpPr>
          <p:nvPr/>
        </p:nvCxnSpPr>
        <p:spPr>
          <a:xfrm rot="16200000" flipH="1">
            <a:off x="3633676" y="1307485"/>
            <a:ext cx="533442" cy="164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oup 109"/>
          <p:cNvGrpSpPr/>
          <p:nvPr/>
        </p:nvGrpSpPr>
        <p:grpSpPr>
          <a:xfrm rot="16200000">
            <a:off x="4373631" y="118896"/>
            <a:ext cx="406466" cy="397075"/>
            <a:chOff x="4751150" y="1380925"/>
            <a:chExt cx="481067" cy="481067"/>
          </a:xfrm>
        </p:grpSpPr>
        <p:sp>
          <p:nvSpPr>
            <p:cNvPr id="111" name="Oval 11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2" name="Oval 11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13" name="Group 112"/>
          <p:cNvGrpSpPr/>
          <p:nvPr/>
        </p:nvGrpSpPr>
        <p:grpSpPr>
          <a:xfrm rot="16200000">
            <a:off x="4448890" y="621929"/>
            <a:ext cx="487133" cy="487133"/>
            <a:chOff x="4751150" y="1380925"/>
            <a:chExt cx="481067" cy="481067"/>
          </a:xfrm>
        </p:grpSpPr>
        <p:sp>
          <p:nvSpPr>
            <p:cNvPr id="114" name="Oval 11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5" name="Oval 11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16" name="Group 115"/>
          <p:cNvGrpSpPr/>
          <p:nvPr/>
        </p:nvGrpSpPr>
        <p:grpSpPr>
          <a:xfrm rot="16200000">
            <a:off x="4524923" y="1491784"/>
            <a:ext cx="562471" cy="562471"/>
            <a:chOff x="4751150" y="1380925"/>
            <a:chExt cx="481067" cy="481067"/>
          </a:xfrm>
        </p:grpSpPr>
        <p:sp>
          <p:nvSpPr>
            <p:cNvPr id="117" name="Oval 11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8" name="Oval 11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19" name="Group 118"/>
          <p:cNvGrpSpPr/>
          <p:nvPr/>
        </p:nvGrpSpPr>
        <p:grpSpPr>
          <a:xfrm rot="16200000">
            <a:off x="4536540" y="600981"/>
            <a:ext cx="483937" cy="483937"/>
            <a:chOff x="4751150" y="1380925"/>
            <a:chExt cx="481067" cy="481067"/>
          </a:xfrm>
        </p:grpSpPr>
        <p:sp>
          <p:nvSpPr>
            <p:cNvPr id="120" name="Oval 11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21" name="Oval 12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22" name="Group 121"/>
          <p:cNvGrpSpPr/>
          <p:nvPr/>
        </p:nvGrpSpPr>
        <p:grpSpPr>
          <a:xfrm rot="16200000">
            <a:off x="4621586" y="1465567"/>
            <a:ext cx="564544" cy="564544"/>
            <a:chOff x="4751150" y="1380925"/>
            <a:chExt cx="481067" cy="481067"/>
          </a:xfrm>
        </p:grpSpPr>
        <p:sp>
          <p:nvSpPr>
            <p:cNvPr id="123" name="Oval 12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24" name="Oval 12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25" name="Straight Connector 124"/>
          <p:cNvCxnSpPr>
            <a:stCxn id="112" idx="4"/>
            <a:endCxn id="121" idx="1"/>
          </p:cNvCxnSpPr>
          <p:nvPr/>
        </p:nvCxnSpPr>
        <p:spPr>
          <a:xfrm rot="16200000" flipH="1">
            <a:off x="4425815" y="490256"/>
            <a:ext cx="485411" cy="1833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15" idx="4"/>
            <a:endCxn id="124" idx="1"/>
          </p:cNvCxnSpPr>
          <p:nvPr/>
        </p:nvCxnSpPr>
        <p:spPr>
          <a:xfrm rot="16200000" flipH="1">
            <a:off x="4370033" y="1214014"/>
            <a:ext cx="834862" cy="19001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115" idx="7"/>
            <a:endCxn id="121" idx="2"/>
          </p:cNvCxnSpPr>
          <p:nvPr/>
        </p:nvCxnSpPr>
        <p:spPr>
          <a:xfrm rot="16200000">
            <a:off x="4729699" y="824158"/>
            <a:ext cx="4094" cy="4167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stCxn id="118" idx="7"/>
            <a:endCxn id="124" idx="2"/>
          </p:cNvCxnSpPr>
          <p:nvPr/>
        </p:nvCxnSpPr>
        <p:spPr>
          <a:xfrm rot="16200000">
            <a:off x="4848602" y="1726701"/>
            <a:ext cx="3874" cy="461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121" idx="4"/>
            <a:endCxn id="124" idx="0"/>
          </p:cNvCxnSpPr>
          <p:nvPr/>
        </p:nvCxnSpPr>
        <p:spPr>
          <a:xfrm rot="16200000" flipH="1">
            <a:off x="4416822" y="1230560"/>
            <a:ext cx="848723" cy="1253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124" idx="4"/>
            <a:endCxn id="59" idx="0"/>
          </p:cNvCxnSpPr>
          <p:nvPr/>
        </p:nvCxnSpPr>
        <p:spPr>
          <a:xfrm>
            <a:off x="4903858" y="1778082"/>
            <a:ext cx="34338" cy="94855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Group 130"/>
          <p:cNvGrpSpPr/>
          <p:nvPr/>
        </p:nvGrpSpPr>
        <p:grpSpPr>
          <a:xfrm rot="16200000">
            <a:off x="5454963" y="256285"/>
            <a:ext cx="406466" cy="397075"/>
            <a:chOff x="4751150" y="1380925"/>
            <a:chExt cx="481067" cy="481067"/>
          </a:xfrm>
        </p:grpSpPr>
        <p:sp>
          <p:nvSpPr>
            <p:cNvPr id="132" name="Oval 13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33" name="Oval 13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34" name="Group 133"/>
          <p:cNvGrpSpPr/>
          <p:nvPr/>
        </p:nvGrpSpPr>
        <p:grpSpPr>
          <a:xfrm rot="16200000">
            <a:off x="5511368" y="1015099"/>
            <a:ext cx="488393" cy="477108"/>
            <a:chOff x="4751150" y="1380925"/>
            <a:chExt cx="481067" cy="481067"/>
          </a:xfrm>
        </p:grpSpPr>
        <p:sp>
          <p:nvSpPr>
            <p:cNvPr id="135" name="Oval 13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36" name="Oval 13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37" name="Group 136"/>
          <p:cNvGrpSpPr/>
          <p:nvPr/>
        </p:nvGrpSpPr>
        <p:grpSpPr>
          <a:xfrm rot="16200000">
            <a:off x="5423612" y="1015363"/>
            <a:ext cx="488393" cy="477108"/>
            <a:chOff x="4751150" y="1380925"/>
            <a:chExt cx="481067" cy="481067"/>
          </a:xfrm>
        </p:grpSpPr>
        <p:sp>
          <p:nvSpPr>
            <p:cNvPr id="138" name="Oval 13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39" name="Oval 13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40" name="Group 139"/>
          <p:cNvGrpSpPr/>
          <p:nvPr/>
        </p:nvGrpSpPr>
        <p:grpSpPr>
          <a:xfrm rot="16200000">
            <a:off x="5448361" y="1690858"/>
            <a:ext cx="545414" cy="545414"/>
            <a:chOff x="4751150" y="1380925"/>
            <a:chExt cx="481067" cy="481067"/>
          </a:xfrm>
        </p:grpSpPr>
        <p:sp>
          <p:nvSpPr>
            <p:cNvPr id="141" name="Oval 14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42" name="Oval 14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43" name="Group 142"/>
          <p:cNvGrpSpPr/>
          <p:nvPr/>
        </p:nvGrpSpPr>
        <p:grpSpPr>
          <a:xfrm rot="16200000">
            <a:off x="5361160" y="1683669"/>
            <a:ext cx="544492" cy="544492"/>
            <a:chOff x="4751150" y="1380925"/>
            <a:chExt cx="481067" cy="481067"/>
          </a:xfrm>
        </p:grpSpPr>
        <p:sp>
          <p:nvSpPr>
            <p:cNvPr id="144" name="Oval 14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45" name="Oval 14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46" name="Straight Connector 145"/>
          <p:cNvCxnSpPr>
            <a:stCxn id="133" idx="4"/>
            <a:endCxn id="139" idx="0"/>
          </p:cNvCxnSpPr>
          <p:nvPr/>
        </p:nvCxnSpPr>
        <p:spPr>
          <a:xfrm rot="16200000" flipH="1">
            <a:off x="5287423" y="847369"/>
            <a:ext cx="751158" cy="96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>
            <a:stCxn id="139" idx="4"/>
            <a:endCxn id="145" idx="0"/>
          </p:cNvCxnSpPr>
          <p:nvPr/>
        </p:nvCxnSpPr>
        <p:spPr>
          <a:xfrm rot="16200000" flipH="1" flipV="1">
            <a:off x="5327274" y="1586212"/>
            <a:ext cx="646665" cy="3440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145" idx="4"/>
            <a:endCxn id="62" idx="0"/>
          </p:cNvCxnSpPr>
          <p:nvPr/>
        </p:nvCxnSpPr>
        <p:spPr>
          <a:xfrm>
            <a:off x="5633406" y="1985083"/>
            <a:ext cx="60848" cy="78601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>
            <a:stCxn id="133" idx="4"/>
            <a:endCxn id="136" idx="1"/>
          </p:cNvCxnSpPr>
          <p:nvPr/>
        </p:nvCxnSpPr>
        <p:spPr>
          <a:xfrm rot="16200000" flipH="1">
            <a:off x="5318565" y="816227"/>
            <a:ext cx="758556" cy="792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>
            <a:stCxn id="139" idx="6"/>
            <a:endCxn id="136" idx="2"/>
          </p:cNvCxnSpPr>
          <p:nvPr/>
        </p:nvCxnSpPr>
        <p:spPr>
          <a:xfrm rot="16200000">
            <a:off x="5711553" y="1235465"/>
            <a:ext cx="264" cy="3663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5" idx="6"/>
            <a:endCxn id="142" idx="2"/>
          </p:cNvCxnSpPr>
          <p:nvPr/>
        </p:nvCxnSpPr>
        <p:spPr>
          <a:xfrm rot="16200000" flipH="1">
            <a:off x="5673387" y="1945102"/>
            <a:ext cx="7651" cy="2927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139" idx="5"/>
            <a:endCxn id="142" idx="1"/>
          </p:cNvCxnSpPr>
          <p:nvPr/>
        </p:nvCxnSpPr>
        <p:spPr>
          <a:xfrm rot="16200000" flipH="1">
            <a:off x="5357900" y="1600398"/>
            <a:ext cx="670487" cy="145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Group 152"/>
          <p:cNvGrpSpPr/>
          <p:nvPr/>
        </p:nvGrpSpPr>
        <p:grpSpPr>
          <a:xfrm rot="16200000">
            <a:off x="6347873" y="1533059"/>
            <a:ext cx="406466" cy="397075"/>
            <a:chOff x="4751150" y="1380925"/>
            <a:chExt cx="481067" cy="481067"/>
          </a:xfrm>
        </p:grpSpPr>
        <p:sp>
          <p:nvSpPr>
            <p:cNvPr id="154" name="Oval 15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5" name="Oval 15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6" name="Group 155"/>
          <p:cNvGrpSpPr/>
          <p:nvPr/>
        </p:nvGrpSpPr>
        <p:grpSpPr>
          <a:xfrm rot="16200000">
            <a:off x="6298685" y="2244282"/>
            <a:ext cx="603053" cy="589121"/>
            <a:chOff x="4751150" y="1380925"/>
            <a:chExt cx="481067" cy="481067"/>
          </a:xfrm>
        </p:grpSpPr>
        <p:sp>
          <p:nvSpPr>
            <p:cNvPr id="157" name="Oval 15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8" name="Oval 15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9" name="Group 158"/>
          <p:cNvGrpSpPr/>
          <p:nvPr/>
        </p:nvGrpSpPr>
        <p:grpSpPr>
          <a:xfrm rot="16200000">
            <a:off x="5795375" y="3059424"/>
            <a:ext cx="835550" cy="816246"/>
            <a:chOff x="4751150" y="1380925"/>
            <a:chExt cx="481067" cy="481067"/>
          </a:xfrm>
        </p:grpSpPr>
        <p:sp>
          <p:nvSpPr>
            <p:cNvPr id="160" name="Oval 15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1" name="Oval 16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5" name="Group 164"/>
          <p:cNvGrpSpPr/>
          <p:nvPr/>
        </p:nvGrpSpPr>
        <p:grpSpPr>
          <a:xfrm rot="16200000">
            <a:off x="5920622" y="3124983"/>
            <a:ext cx="835550" cy="816246"/>
            <a:chOff x="4751150" y="1380925"/>
            <a:chExt cx="481067" cy="481067"/>
          </a:xfrm>
        </p:grpSpPr>
        <p:sp>
          <p:nvSpPr>
            <p:cNvPr id="166" name="Oval 16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7" name="Oval 16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8" name="Straight Connector 167"/>
          <p:cNvCxnSpPr>
            <a:stCxn id="164" idx="4"/>
            <a:endCxn id="167" idx="7"/>
          </p:cNvCxnSpPr>
          <p:nvPr/>
        </p:nvCxnSpPr>
        <p:spPr>
          <a:xfrm rot="16200000" flipH="1" flipV="1">
            <a:off x="6084765" y="2876474"/>
            <a:ext cx="909529" cy="3404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7" idx="4"/>
            <a:endCxn id="65" idx="7"/>
          </p:cNvCxnSpPr>
          <p:nvPr/>
        </p:nvCxnSpPr>
        <p:spPr>
          <a:xfrm flipH="1">
            <a:off x="5561508" y="3577866"/>
            <a:ext cx="776888" cy="800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stCxn id="155" idx="4"/>
            <a:endCxn id="164" idx="1"/>
          </p:cNvCxnSpPr>
          <p:nvPr/>
        </p:nvCxnSpPr>
        <p:spPr>
          <a:xfrm rot="16200000" flipH="1">
            <a:off x="6227564" y="2076911"/>
            <a:ext cx="783405" cy="13632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158" idx="5"/>
            <a:endCxn id="167" idx="0"/>
          </p:cNvCxnSpPr>
          <p:nvPr/>
        </p:nvCxnSpPr>
        <p:spPr>
          <a:xfrm rot="16200000" flipH="1" flipV="1">
            <a:off x="6017134" y="2882949"/>
            <a:ext cx="926657" cy="2841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158" idx="6"/>
            <a:endCxn id="164" idx="2"/>
          </p:cNvCxnSpPr>
          <p:nvPr/>
        </p:nvCxnSpPr>
        <p:spPr>
          <a:xfrm rot="16200000" flipH="1">
            <a:off x="6644589" y="2526024"/>
            <a:ext cx="20776" cy="464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61" idx="5"/>
            <a:endCxn id="167" idx="2"/>
          </p:cNvCxnSpPr>
          <p:nvPr/>
        </p:nvCxnSpPr>
        <p:spPr>
          <a:xfrm rot="16200000" flipH="1">
            <a:off x="6252415" y="3490850"/>
            <a:ext cx="33909" cy="506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4" name="Group 173"/>
          <p:cNvGrpSpPr/>
          <p:nvPr/>
        </p:nvGrpSpPr>
        <p:grpSpPr>
          <a:xfrm rot="16200000">
            <a:off x="3727206" y="2801649"/>
            <a:ext cx="292123" cy="292123"/>
            <a:chOff x="4751150" y="1380925"/>
            <a:chExt cx="481067" cy="481067"/>
          </a:xfrm>
        </p:grpSpPr>
        <p:sp>
          <p:nvSpPr>
            <p:cNvPr id="175" name="Oval 17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6" name="Oval 17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7" name="Group 176"/>
          <p:cNvGrpSpPr/>
          <p:nvPr/>
        </p:nvGrpSpPr>
        <p:grpSpPr>
          <a:xfrm rot="16200000">
            <a:off x="5189109" y="2636040"/>
            <a:ext cx="292123" cy="292123"/>
            <a:chOff x="4751150" y="1380925"/>
            <a:chExt cx="481067" cy="481067"/>
          </a:xfrm>
        </p:grpSpPr>
        <p:sp>
          <p:nvSpPr>
            <p:cNvPr id="178" name="Oval 17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9" name="Oval 17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80" name="Straight Connector 179"/>
          <p:cNvCxnSpPr>
            <a:stCxn id="7" idx="5"/>
            <a:endCxn id="176" idx="1"/>
          </p:cNvCxnSpPr>
          <p:nvPr/>
        </p:nvCxnSpPr>
        <p:spPr>
          <a:xfrm>
            <a:off x="3769783" y="2605066"/>
            <a:ext cx="92418" cy="33157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>
            <a:stCxn id="10" idx="4"/>
            <a:endCxn id="179" idx="0"/>
          </p:cNvCxnSpPr>
          <p:nvPr/>
        </p:nvCxnSpPr>
        <p:spPr>
          <a:xfrm>
            <a:off x="5323543" y="2413819"/>
            <a:ext cx="11627" cy="35263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2" name="Group 181"/>
          <p:cNvGrpSpPr/>
          <p:nvPr/>
        </p:nvGrpSpPr>
        <p:grpSpPr>
          <a:xfrm rot="16200000">
            <a:off x="5176641" y="4232975"/>
            <a:ext cx="437210" cy="437210"/>
            <a:chOff x="4751150" y="1380925"/>
            <a:chExt cx="481067" cy="481067"/>
          </a:xfrm>
        </p:grpSpPr>
        <p:sp>
          <p:nvSpPr>
            <p:cNvPr id="183" name="Oval 18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4" name="Oval 18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85" name="Straight Connector 184"/>
          <p:cNvCxnSpPr>
            <a:stCxn id="176" idx="5"/>
            <a:endCxn id="68" idx="0"/>
          </p:cNvCxnSpPr>
          <p:nvPr/>
        </p:nvCxnSpPr>
        <p:spPr>
          <a:xfrm>
            <a:off x="3884333" y="2958776"/>
            <a:ext cx="423201" cy="154078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>
            <a:stCxn id="179" idx="4"/>
            <a:endCxn id="184" idx="0"/>
          </p:cNvCxnSpPr>
          <p:nvPr/>
        </p:nvCxnSpPr>
        <p:spPr>
          <a:xfrm>
            <a:off x="5335170" y="2797750"/>
            <a:ext cx="60076" cy="163040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>
            <a:stCxn id="7" idx="7"/>
          </p:cNvCxnSpPr>
          <p:nvPr/>
        </p:nvCxnSpPr>
        <p:spPr>
          <a:xfrm flipV="1">
            <a:off x="3769783" y="2405000"/>
            <a:ext cx="1547283" cy="17793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>
            <a:stCxn id="184" idx="2"/>
            <a:endCxn id="13" idx="6"/>
          </p:cNvCxnSpPr>
          <p:nvPr/>
        </p:nvCxnSpPr>
        <p:spPr>
          <a:xfrm flipH="1">
            <a:off x="4907572" y="4451580"/>
            <a:ext cx="464252" cy="3900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>
            <a:stCxn id="65" idx="3"/>
            <a:endCxn id="184" idx="6"/>
          </p:cNvCxnSpPr>
          <p:nvPr/>
        </p:nvCxnSpPr>
        <p:spPr>
          <a:xfrm flipH="1">
            <a:off x="5418667" y="4444853"/>
            <a:ext cx="76165" cy="672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TextBox 189"/>
          <p:cNvSpPr txBox="1"/>
          <p:nvPr/>
        </p:nvSpPr>
        <p:spPr>
          <a:xfrm>
            <a:off x="3016352" y="148919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</a:t>
            </a:r>
            <a:endParaRPr lang="fr-CH" sz="1000" b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3248865" y="145002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</a:t>
            </a:r>
            <a:endParaRPr lang="fr-CH" sz="1000" b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3078288" y="206450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5</a:t>
            </a:r>
            <a:endParaRPr lang="fr-CH" sz="1000" b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3308209" y="200302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6</a:t>
            </a:r>
            <a:endParaRPr lang="fr-CH" sz="1000" b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3433929" y="311989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7</a:t>
            </a:r>
            <a:endParaRPr lang="fr-CH" sz="1000" b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3551650" y="99586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10</a:t>
            </a:r>
            <a:endParaRPr lang="fr-CH" sz="1000" b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3811309" y="93448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11</a:t>
            </a:r>
            <a:endParaRPr lang="fr-CH" sz="1000" b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3674285" y="157123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12</a:t>
            </a:r>
            <a:endParaRPr lang="fr-CH" sz="1000" b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3949606" y="15111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13</a:t>
            </a:r>
            <a:endParaRPr lang="fr-CH" sz="1000" b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4433136" y="7496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17</a:t>
            </a:r>
            <a:endParaRPr lang="fr-CH" sz="1000" b="1" dirty="0"/>
          </a:p>
        </p:txBody>
      </p:sp>
      <p:sp>
        <p:nvSpPr>
          <p:cNvPr id="200" name="TextBox 199"/>
          <p:cNvSpPr txBox="1"/>
          <p:nvPr/>
        </p:nvSpPr>
        <p:spPr>
          <a:xfrm>
            <a:off x="4715777" y="69974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18</a:t>
            </a:r>
            <a:endParaRPr lang="fr-CH" sz="1000" b="1" dirty="0"/>
          </a:p>
        </p:txBody>
      </p:sp>
      <p:sp>
        <p:nvSpPr>
          <p:cNvPr id="204" name="TextBox 203"/>
          <p:cNvSpPr txBox="1"/>
          <p:nvPr/>
        </p:nvSpPr>
        <p:spPr>
          <a:xfrm>
            <a:off x="5407211" y="3453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22</a:t>
            </a:r>
            <a:endParaRPr lang="fr-CH" sz="1000" b="1" dirty="0"/>
          </a:p>
        </p:txBody>
      </p:sp>
      <p:sp>
        <p:nvSpPr>
          <p:cNvPr id="216" name="TextBox 215"/>
          <p:cNvSpPr txBox="1"/>
          <p:nvPr/>
        </p:nvSpPr>
        <p:spPr>
          <a:xfrm>
            <a:off x="3539080" y="246065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36</a:t>
            </a:r>
            <a:endParaRPr lang="fr-CH" sz="1000" b="1" dirty="0"/>
          </a:p>
        </p:txBody>
      </p:sp>
      <p:sp>
        <p:nvSpPr>
          <p:cNvPr id="218" name="TextBox 217"/>
          <p:cNvSpPr txBox="1"/>
          <p:nvPr/>
        </p:nvSpPr>
        <p:spPr>
          <a:xfrm>
            <a:off x="3635491" y="285936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39</a:t>
            </a:r>
            <a:endParaRPr lang="fr-CH" sz="1000" b="1" dirty="0"/>
          </a:p>
        </p:txBody>
      </p:sp>
      <p:grpSp>
        <p:nvGrpSpPr>
          <p:cNvPr id="227" name="Group 226"/>
          <p:cNvGrpSpPr/>
          <p:nvPr/>
        </p:nvGrpSpPr>
        <p:grpSpPr>
          <a:xfrm>
            <a:off x="4377811" y="3807027"/>
            <a:ext cx="919655" cy="919656"/>
            <a:chOff x="4965921" y="5753295"/>
            <a:chExt cx="919655" cy="919656"/>
          </a:xfrm>
        </p:grpSpPr>
        <p:sp>
          <p:nvSpPr>
            <p:cNvPr id="228" name="Oval 227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29" name="Oval 228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231" name="TextBox 230"/>
          <p:cNvSpPr txBox="1"/>
          <p:nvPr/>
        </p:nvSpPr>
        <p:spPr>
          <a:xfrm>
            <a:off x="3027301" y="90506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</a:t>
            </a:r>
            <a:endParaRPr lang="fr-CH" sz="1000" b="1" dirty="0"/>
          </a:p>
        </p:txBody>
      </p:sp>
      <p:sp>
        <p:nvSpPr>
          <p:cNvPr id="232" name="TextBox 231"/>
          <p:cNvSpPr txBox="1"/>
          <p:nvPr/>
        </p:nvSpPr>
        <p:spPr>
          <a:xfrm>
            <a:off x="3484764" y="44564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8</a:t>
            </a:r>
            <a:endParaRPr lang="fr-CH" sz="1000" b="1" dirty="0"/>
          </a:p>
        </p:txBody>
      </p:sp>
      <p:sp>
        <p:nvSpPr>
          <p:cNvPr id="233" name="TextBox 232"/>
          <p:cNvSpPr txBox="1"/>
          <p:nvPr/>
        </p:nvSpPr>
        <p:spPr>
          <a:xfrm>
            <a:off x="4309416" y="1655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15</a:t>
            </a:r>
            <a:endParaRPr lang="fr-CH" sz="1000" b="1" dirty="0"/>
          </a:p>
        </p:txBody>
      </p:sp>
      <p:cxnSp>
        <p:nvCxnSpPr>
          <p:cNvPr id="234" name="Straight Connector 233"/>
          <p:cNvCxnSpPr>
            <a:stCxn id="176" idx="7"/>
            <a:endCxn id="179" idx="2"/>
          </p:cNvCxnSpPr>
          <p:nvPr/>
        </p:nvCxnSpPr>
        <p:spPr>
          <a:xfrm flipV="1">
            <a:off x="3884333" y="2782101"/>
            <a:ext cx="1435188" cy="15454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>
            <a:stCxn id="176" idx="0"/>
            <a:endCxn id="10" idx="3"/>
          </p:cNvCxnSpPr>
          <p:nvPr/>
        </p:nvCxnSpPr>
        <p:spPr>
          <a:xfrm flipV="1">
            <a:off x="3873267" y="2408999"/>
            <a:ext cx="1438638" cy="523062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3957778" y="274518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14</a:t>
            </a:r>
            <a:endParaRPr lang="fr-CH" sz="1000" b="1" dirty="0"/>
          </a:p>
        </p:txBody>
      </p:sp>
      <p:cxnSp>
        <p:nvCxnSpPr>
          <p:cNvPr id="237" name="Straight Connector 236"/>
          <p:cNvCxnSpPr>
            <a:stCxn id="176" idx="0"/>
            <a:endCxn id="13" idx="1"/>
          </p:cNvCxnSpPr>
          <p:nvPr/>
        </p:nvCxnSpPr>
        <p:spPr>
          <a:xfrm>
            <a:off x="3873267" y="2932061"/>
            <a:ext cx="960477" cy="152794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8" name="Group 237"/>
          <p:cNvGrpSpPr/>
          <p:nvPr/>
        </p:nvGrpSpPr>
        <p:grpSpPr>
          <a:xfrm>
            <a:off x="3863079" y="2507451"/>
            <a:ext cx="717538" cy="717537"/>
            <a:chOff x="3834717" y="2479089"/>
            <a:chExt cx="745900" cy="745899"/>
          </a:xfrm>
        </p:grpSpPr>
        <p:sp>
          <p:nvSpPr>
            <p:cNvPr id="239" name="Oval 238"/>
            <p:cNvSpPr/>
            <p:nvPr/>
          </p:nvSpPr>
          <p:spPr>
            <a:xfrm>
              <a:off x="3834717" y="2479089"/>
              <a:ext cx="745900" cy="745899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0" name="Oval 239"/>
            <p:cNvSpPr/>
            <p:nvPr/>
          </p:nvSpPr>
          <p:spPr>
            <a:xfrm>
              <a:off x="4167708" y="2812080"/>
              <a:ext cx="79916" cy="7991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1" name="Straight Connector 240"/>
          <p:cNvCxnSpPr>
            <a:stCxn id="13" idx="7"/>
            <a:endCxn id="179" idx="3"/>
          </p:cNvCxnSpPr>
          <p:nvPr/>
        </p:nvCxnSpPr>
        <p:spPr>
          <a:xfrm flipV="1">
            <a:off x="4894905" y="2793167"/>
            <a:ext cx="429199" cy="1666835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986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4547225" y="4182248"/>
            <a:ext cx="657981" cy="657981"/>
            <a:chOff x="4400207" y="4237437"/>
            <a:chExt cx="841142" cy="841142"/>
          </a:xfrm>
        </p:grpSpPr>
        <p:sp>
          <p:nvSpPr>
            <p:cNvPr id="7" name="Oval 6"/>
            <p:cNvSpPr/>
            <p:nvPr/>
          </p:nvSpPr>
          <p:spPr>
            <a:xfrm>
              <a:off x="4400207" y="4237437"/>
              <a:ext cx="841142" cy="841142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" name="Oval 5"/>
            <p:cNvSpPr/>
            <p:nvPr/>
          </p:nvSpPr>
          <p:spPr>
            <a:xfrm>
              <a:off x="4751028" y="4585608"/>
              <a:ext cx="113419" cy="113419"/>
            </a:xfrm>
            <a:prstGeom prst="ellipse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" name="Straight Connector 9"/>
          <p:cNvCxnSpPr>
            <a:stCxn id="118" idx="1"/>
            <a:endCxn id="85" idx="1"/>
          </p:cNvCxnSpPr>
          <p:nvPr/>
        </p:nvCxnSpPr>
        <p:spPr>
          <a:xfrm flipH="1" flipV="1">
            <a:off x="3628068" y="3187375"/>
            <a:ext cx="606531" cy="1300534"/>
          </a:xfrm>
          <a:prstGeom prst="line">
            <a:avLst/>
          </a:prstGeom>
          <a:ln w="38100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2"/>
            <a:endCxn id="118" idx="6"/>
          </p:cNvCxnSpPr>
          <p:nvPr/>
        </p:nvCxnSpPr>
        <p:spPr>
          <a:xfrm flipH="1">
            <a:off x="4305607" y="4498965"/>
            <a:ext cx="516047" cy="18357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9" idx="0"/>
            <a:endCxn id="43" idx="0"/>
          </p:cNvCxnSpPr>
          <p:nvPr/>
        </p:nvCxnSpPr>
        <p:spPr>
          <a:xfrm flipH="1" flipV="1">
            <a:off x="4364431" y="5152123"/>
            <a:ext cx="10843" cy="948360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9" idx="2"/>
            <a:endCxn id="67" idx="2"/>
          </p:cNvCxnSpPr>
          <p:nvPr/>
        </p:nvCxnSpPr>
        <p:spPr>
          <a:xfrm flipV="1">
            <a:off x="4323662" y="6145794"/>
            <a:ext cx="1067112" cy="6301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1" idx="4"/>
            <a:endCxn id="67" idx="0"/>
          </p:cNvCxnSpPr>
          <p:nvPr/>
        </p:nvCxnSpPr>
        <p:spPr>
          <a:xfrm flipH="1">
            <a:off x="5440040" y="5200477"/>
            <a:ext cx="24602" cy="896051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1" idx="0"/>
            <a:endCxn id="6" idx="4"/>
          </p:cNvCxnSpPr>
          <p:nvPr/>
        </p:nvCxnSpPr>
        <p:spPr>
          <a:xfrm flipH="1" flipV="1">
            <a:off x="4866015" y="4543326"/>
            <a:ext cx="598627" cy="560446"/>
          </a:xfrm>
          <a:prstGeom prst="line">
            <a:avLst/>
          </a:prstGeom>
          <a:ln w="38100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4" idx="4"/>
            <a:endCxn id="82" idx="0"/>
          </p:cNvCxnSpPr>
          <p:nvPr/>
        </p:nvCxnSpPr>
        <p:spPr>
          <a:xfrm>
            <a:off x="3267126" y="1577320"/>
            <a:ext cx="106474" cy="563368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5" idx="1"/>
            <a:endCxn id="82" idx="5"/>
          </p:cNvCxnSpPr>
          <p:nvPr/>
        </p:nvCxnSpPr>
        <p:spPr>
          <a:xfrm flipH="1" flipV="1">
            <a:off x="3392289" y="2185809"/>
            <a:ext cx="235779" cy="1001566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5" idx="4"/>
            <a:endCxn id="178" idx="1"/>
          </p:cNvCxnSpPr>
          <p:nvPr/>
        </p:nvCxnSpPr>
        <p:spPr>
          <a:xfrm>
            <a:off x="3795308" y="608689"/>
            <a:ext cx="84429" cy="493104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8" idx="4"/>
            <a:endCxn id="181" idx="1"/>
          </p:cNvCxnSpPr>
          <p:nvPr/>
        </p:nvCxnSpPr>
        <p:spPr>
          <a:xfrm>
            <a:off x="3896215" y="1141575"/>
            <a:ext cx="113892" cy="726066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333" idx="1"/>
            <a:endCxn id="181" idx="4"/>
          </p:cNvCxnSpPr>
          <p:nvPr/>
        </p:nvCxnSpPr>
        <p:spPr>
          <a:xfrm flipH="1" flipV="1">
            <a:off x="4029792" y="1915165"/>
            <a:ext cx="210988" cy="935387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1" idx="4"/>
            <a:endCxn id="207" idx="0"/>
          </p:cNvCxnSpPr>
          <p:nvPr/>
        </p:nvCxnSpPr>
        <p:spPr>
          <a:xfrm>
            <a:off x="4697911" y="344297"/>
            <a:ext cx="74799" cy="594319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07" idx="4"/>
            <a:endCxn id="210" idx="0"/>
          </p:cNvCxnSpPr>
          <p:nvPr/>
        </p:nvCxnSpPr>
        <p:spPr>
          <a:xfrm>
            <a:off x="4772710" y="989770"/>
            <a:ext cx="77388" cy="711449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0" idx="4"/>
            <a:endCxn id="97" idx="0"/>
          </p:cNvCxnSpPr>
          <p:nvPr/>
        </p:nvCxnSpPr>
        <p:spPr>
          <a:xfrm>
            <a:off x="4850098" y="1758107"/>
            <a:ext cx="114861" cy="946145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33" idx="4"/>
            <a:endCxn id="239" idx="0"/>
          </p:cNvCxnSpPr>
          <p:nvPr/>
        </p:nvCxnSpPr>
        <p:spPr>
          <a:xfrm flipH="1">
            <a:off x="5764514" y="1051182"/>
            <a:ext cx="25132" cy="654802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9" idx="4"/>
            <a:endCxn id="103" idx="0"/>
          </p:cNvCxnSpPr>
          <p:nvPr/>
        </p:nvCxnSpPr>
        <p:spPr>
          <a:xfrm flipH="1">
            <a:off x="5716163" y="1764420"/>
            <a:ext cx="48351" cy="986293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78" idx="7"/>
            <a:endCxn id="259" idx="3"/>
          </p:cNvCxnSpPr>
          <p:nvPr/>
        </p:nvCxnSpPr>
        <p:spPr>
          <a:xfrm flipV="1">
            <a:off x="5625191" y="3633737"/>
            <a:ext cx="739154" cy="749684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6" idx="3"/>
            <a:endCxn id="259" idx="7"/>
          </p:cNvCxnSpPr>
          <p:nvPr/>
        </p:nvCxnSpPr>
        <p:spPr>
          <a:xfrm flipH="1">
            <a:off x="6426184" y="2810730"/>
            <a:ext cx="626380" cy="759705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53" idx="4"/>
            <a:endCxn id="256" idx="7"/>
          </p:cNvCxnSpPr>
          <p:nvPr/>
        </p:nvCxnSpPr>
        <p:spPr>
          <a:xfrm flipH="1">
            <a:off x="7097195" y="2188892"/>
            <a:ext cx="404656" cy="576150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4"/>
            <a:endCxn id="43" idx="0"/>
          </p:cNvCxnSpPr>
          <p:nvPr/>
        </p:nvCxnSpPr>
        <p:spPr>
          <a:xfrm flipH="1">
            <a:off x="4364431" y="4543326"/>
            <a:ext cx="501584" cy="608797"/>
          </a:xfrm>
          <a:prstGeom prst="line">
            <a:avLst/>
          </a:prstGeom>
          <a:ln w="38100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1" idx="3"/>
            <a:endCxn id="43" idx="6"/>
          </p:cNvCxnSpPr>
          <p:nvPr/>
        </p:nvCxnSpPr>
        <p:spPr>
          <a:xfrm flipH="1">
            <a:off x="4412783" y="5186315"/>
            <a:ext cx="1017668" cy="14161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 rot="16200000">
            <a:off x="6033287" y="1220109"/>
            <a:ext cx="339431" cy="339431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04" name="Group 303"/>
          <p:cNvGrpSpPr/>
          <p:nvPr/>
        </p:nvGrpSpPr>
        <p:grpSpPr>
          <a:xfrm>
            <a:off x="3913133" y="4749178"/>
            <a:ext cx="902597" cy="902597"/>
            <a:chOff x="3922313" y="5023672"/>
            <a:chExt cx="902597" cy="902597"/>
          </a:xfrm>
        </p:grpSpPr>
        <p:sp>
          <p:nvSpPr>
            <p:cNvPr id="44" name="Oval 43"/>
            <p:cNvSpPr/>
            <p:nvPr/>
          </p:nvSpPr>
          <p:spPr>
            <a:xfrm>
              <a:off x="3922313" y="5023672"/>
              <a:ext cx="902597" cy="90259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Oval 42"/>
            <p:cNvSpPr/>
            <p:nvPr/>
          </p:nvSpPr>
          <p:spPr>
            <a:xfrm>
              <a:off x="4325258" y="5426617"/>
              <a:ext cx="96705" cy="96705"/>
            </a:xfrm>
            <a:prstGeom prst="ellipse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5013344" y="4700827"/>
            <a:ext cx="902597" cy="902597"/>
            <a:chOff x="5021311" y="4918284"/>
            <a:chExt cx="902597" cy="902597"/>
          </a:xfrm>
        </p:grpSpPr>
        <p:sp>
          <p:nvSpPr>
            <p:cNvPr id="52" name="Oval 51"/>
            <p:cNvSpPr/>
            <p:nvPr/>
          </p:nvSpPr>
          <p:spPr>
            <a:xfrm>
              <a:off x="5021311" y="4918284"/>
              <a:ext cx="902597" cy="90259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" name="Oval 50"/>
            <p:cNvSpPr/>
            <p:nvPr/>
          </p:nvSpPr>
          <p:spPr>
            <a:xfrm>
              <a:off x="5424256" y="5321229"/>
              <a:ext cx="96705" cy="96705"/>
            </a:xfrm>
            <a:prstGeom prst="ellipse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3893552" y="5670373"/>
            <a:ext cx="963447" cy="963447"/>
            <a:chOff x="3893552" y="5670373"/>
            <a:chExt cx="963447" cy="963447"/>
          </a:xfrm>
        </p:grpSpPr>
        <p:sp>
          <p:nvSpPr>
            <p:cNvPr id="60" name="Oval 59"/>
            <p:cNvSpPr/>
            <p:nvPr/>
          </p:nvSpPr>
          <p:spPr>
            <a:xfrm>
              <a:off x="3893552" y="5670373"/>
              <a:ext cx="963447" cy="96344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Oval 58"/>
            <p:cNvSpPr/>
            <p:nvPr/>
          </p:nvSpPr>
          <p:spPr>
            <a:xfrm>
              <a:off x="4323662" y="6100483"/>
              <a:ext cx="103224" cy="103224"/>
            </a:xfrm>
            <a:prstGeom prst="ellipse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4980214" y="5685967"/>
            <a:ext cx="919655" cy="919656"/>
            <a:chOff x="4965921" y="5753295"/>
            <a:chExt cx="919655" cy="919656"/>
          </a:xfrm>
        </p:grpSpPr>
        <p:sp>
          <p:nvSpPr>
            <p:cNvPr id="68" name="Oval 67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Oval 66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0" name="Group 79"/>
          <p:cNvGrpSpPr/>
          <p:nvPr/>
        </p:nvGrpSpPr>
        <p:grpSpPr>
          <a:xfrm rot="16200000">
            <a:off x="3126901" y="1920421"/>
            <a:ext cx="493398" cy="493398"/>
            <a:chOff x="4751150" y="1380925"/>
            <a:chExt cx="481067" cy="481067"/>
          </a:xfrm>
        </p:grpSpPr>
        <p:sp>
          <p:nvSpPr>
            <p:cNvPr id="81" name="Oval 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2" name="Oval 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8" name="Group 297"/>
          <p:cNvGrpSpPr/>
          <p:nvPr/>
        </p:nvGrpSpPr>
        <p:grpSpPr>
          <a:xfrm>
            <a:off x="3330907" y="2890214"/>
            <a:ext cx="665026" cy="665026"/>
            <a:chOff x="3325334" y="2851708"/>
            <a:chExt cx="715828" cy="715828"/>
          </a:xfrm>
        </p:grpSpPr>
        <p:sp>
          <p:nvSpPr>
            <p:cNvPr id="86" name="Oval 85"/>
            <p:cNvSpPr/>
            <p:nvPr/>
          </p:nvSpPr>
          <p:spPr>
            <a:xfrm>
              <a:off x="3325334" y="2851708"/>
              <a:ext cx="715828" cy="715828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5" name="Oval 84"/>
            <p:cNvSpPr/>
            <p:nvPr/>
          </p:nvSpPr>
          <p:spPr>
            <a:xfrm>
              <a:off x="3633964" y="3160338"/>
              <a:ext cx="76694" cy="76694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626995" y="2420319"/>
            <a:ext cx="676746" cy="676747"/>
            <a:chOff x="4549467" y="2454385"/>
            <a:chExt cx="756230" cy="756231"/>
          </a:xfrm>
        </p:grpSpPr>
        <p:sp>
          <p:nvSpPr>
            <p:cNvPr id="98" name="Oval 97"/>
            <p:cNvSpPr/>
            <p:nvPr/>
          </p:nvSpPr>
          <p:spPr>
            <a:xfrm>
              <a:off x="4549467" y="2454385"/>
              <a:ext cx="756230" cy="756231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7" name="Oval 96"/>
            <p:cNvSpPr/>
            <p:nvPr/>
          </p:nvSpPr>
          <p:spPr>
            <a:xfrm>
              <a:off x="4886613" y="2771666"/>
              <a:ext cx="81023" cy="81023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7" name="Group 286"/>
          <p:cNvGrpSpPr/>
          <p:nvPr/>
        </p:nvGrpSpPr>
        <p:grpSpPr>
          <a:xfrm>
            <a:off x="5354536" y="2434495"/>
            <a:ext cx="706784" cy="706784"/>
            <a:chOff x="5356633" y="2462227"/>
            <a:chExt cx="718754" cy="718754"/>
          </a:xfrm>
        </p:grpSpPr>
        <p:sp>
          <p:nvSpPr>
            <p:cNvPr id="104" name="Oval 103"/>
            <p:cNvSpPr/>
            <p:nvPr/>
          </p:nvSpPr>
          <p:spPr>
            <a:xfrm>
              <a:off x="5356633" y="2462227"/>
              <a:ext cx="718754" cy="718754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3" name="Oval 102"/>
            <p:cNvSpPr/>
            <p:nvPr/>
          </p:nvSpPr>
          <p:spPr>
            <a:xfrm>
              <a:off x="5685880" y="2783800"/>
              <a:ext cx="77008" cy="77008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875781" y="4129091"/>
            <a:ext cx="776463" cy="776463"/>
            <a:chOff x="3864538" y="4104027"/>
            <a:chExt cx="885994" cy="885994"/>
          </a:xfrm>
        </p:grpSpPr>
        <p:sp>
          <p:nvSpPr>
            <p:cNvPr id="119" name="Oval 118"/>
            <p:cNvSpPr/>
            <p:nvPr/>
          </p:nvSpPr>
          <p:spPr>
            <a:xfrm>
              <a:off x="3864538" y="4104027"/>
              <a:ext cx="885994" cy="885994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8" name="Oval 117"/>
            <p:cNvSpPr/>
            <p:nvPr/>
          </p:nvSpPr>
          <p:spPr>
            <a:xfrm>
              <a:off x="4260071" y="4499560"/>
              <a:ext cx="94926" cy="94926"/>
            </a:xfrm>
            <a:prstGeom prst="ellipse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48" name="Straight Connector 147"/>
          <p:cNvCxnSpPr>
            <a:stCxn id="326" idx="0"/>
            <a:endCxn id="103" idx="4"/>
          </p:cNvCxnSpPr>
          <p:nvPr/>
        </p:nvCxnSpPr>
        <p:spPr>
          <a:xfrm flipV="1">
            <a:off x="5453489" y="2826439"/>
            <a:ext cx="262674" cy="1528875"/>
          </a:xfrm>
          <a:prstGeom prst="line">
            <a:avLst/>
          </a:prstGeom>
          <a:ln w="38100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2" name="Group 151"/>
          <p:cNvGrpSpPr/>
          <p:nvPr/>
        </p:nvGrpSpPr>
        <p:grpSpPr>
          <a:xfrm rot="16200000">
            <a:off x="3054271" y="1341660"/>
            <a:ext cx="425709" cy="425709"/>
            <a:chOff x="4751150" y="1380925"/>
            <a:chExt cx="481067" cy="481067"/>
          </a:xfrm>
        </p:grpSpPr>
        <p:sp>
          <p:nvSpPr>
            <p:cNvPr id="153" name="Oval 1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1" name="Group 160"/>
          <p:cNvGrpSpPr/>
          <p:nvPr/>
        </p:nvGrpSpPr>
        <p:grpSpPr>
          <a:xfrm rot="16200000">
            <a:off x="2988516" y="865495"/>
            <a:ext cx="376092" cy="376092"/>
            <a:chOff x="4751150" y="1380925"/>
            <a:chExt cx="481067" cy="481067"/>
          </a:xfrm>
        </p:grpSpPr>
        <p:sp>
          <p:nvSpPr>
            <p:cNvPr id="162" name="Oval 16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5" name="Straight Connector 164"/>
          <p:cNvCxnSpPr>
            <a:stCxn id="163" idx="4"/>
            <a:endCxn id="154" idx="1"/>
          </p:cNvCxnSpPr>
          <p:nvPr/>
        </p:nvCxnSpPr>
        <p:spPr>
          <a:xfrm>
            <a:off x="3176562" y="1073688"/>
            <a:ext cx="74438" cy="464701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 rot="16200000">
            <a:off x="3611227" y="404886"/>
            <a:ext cx="368162" cy="368162"/>
            <a:chOff x="4751150" y="1380925"/>
            <a:chExt cx="481067" cy="481067"/>
          </a:xfrm>
        </p:grpSpPr>
        <p:sp>
          <p:nvSpPr>
            <p:cNvPr id="174" name="Oval 1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6" name="Group 175"/>
          <p:cNvGrpSpPr/>
          <p:nvPr/>
        </p:nvGrpSpPr>
        <p:grpSpPr>
          <a:xfrm rot="16200000">
            <a:off x="3678706" y="900762"/>
            <a:ext cx="435019" cy="435019"/>
            <a:chOff x="4751150" y="1380925"/>
            <a:chExt cx="481067" cy="481067"/>
          </a:xfrm>
        </p:grpSpPr>
        <p:sp>
          <p:nvSpPr>
            <p:cNvPr id="177" name="Oval 1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9" name="Group 178"/>
          <p:cNvGrpSpPr/>
          <p:nvPr/>
        </p:nvGrpSpPr>
        <p:grpSpPr>
          <a:xfrm rot="16200000">
            <a:off x="3769956" y="1627490"/>
            <a:ext cx="519673" cy="519673"/>
            <a:chOff x="4751150" y="1380925"/>
            <a:chExt cx="481067" cy="481067"/>
          </a:xfrm>
        </p:grpSpPr>
        <p:sp>
          <p:nvSpPr>
            <p:cNvPr id="180" name="Oval 1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99" name="Group 198"/>
          <p:cNvGrpSpPr/>
          <p:nvPr/>
        </p:nvGrpSpPr>
        <p:grpSpPr>
          <a:xfrm rot="16200000">
            <a:off x="4494678" y="123986"/>
            <a:ext cx="406466" cy="397075"/>
            <a:chOff x="4751150" y="1380925"/>
            <a:chExt cx="481067" cy="481067"/>
          </a:xfrm>
        </p:grpSpPr>
        <p:sp>
          <p:nvSpPr>
            <p:cNvPr id="200" name="Oval 19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5" name="Group 204"/>
          <p:cNvGrpSpPr/>
          <p:nvPr/>
        </p:nvGrpSpPr>
        <p:grpSpPr>
          <a:xfrm rot="16200000">
            <a:off x="4533989" y="725472"/>
            <a:ext cx="477442" cy="477442"/>
            <a:chOff x="4751150" y="1380925"/>
            <a:chExt cx="481067" cy="481067"/>
          </a:xfrm>
        </p:grpSpPr>
        <p:sp>
          <p:nvSpPr>
            <p:cNvPr id="206" name="Oval 2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8" name="Group 207"/>
          <p:cNvGrpSpPr/>
          <p:nvPr/>
        </p:nvGrpSpPr>
        <p:grpSpPr>
          <a:xfrm rot="16200000">
            <a:off x="4584618" y="1464183"/>
            <a:ext cx="530960" cy="530960"/>
            <a:chOff x="4751150" y="1380925"/>
            <a:chExt cx="481067" cy="481067"/>
          </a:xfrm>
        </p:grpSpPr>
        <p:sp>
          <p:nvSpPr>
            <p:cNvPr id="209" name="Oval 2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28" name="Group 227"/>
          <p:cNvGrpSpPr/>
          <p:nvPr/>
        </p:nvGrpSpPr>
        <p:grpSpPr>
          <a:xfrm rot="16200000">
            <a:off x="5576024" y="208290"/>
            <a:ext cx="406466" cy="397075"/>
            <a:chOff x="4751150" y="1380925"/>
            <a:chExt cx="481067" cy="481067"/>
          </a:xfrm>
        </p:grpSpPr>
        <p:sp>
          <p:nvSpPr>
            <p:cNvPr id="229" name="Oval 22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Oval 22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1" name="Group 230"/>
          <p:cNvGrpSpPr/>
          <p:nvPr/>
        </p:nvGrpSpPr>
        <p:grpSpPr>
          <a:xfrm rot="16200000">
            <a:off x="5545450" y="786465"/>
            <a:ext cx="488393" cy="477108"/>
            <a:chOff x="4751150" y="1380925"/>
            <a:chExt cx="481067" cy="481067"/>
          </a:xfrm>
        </p:grpSpPr>
        <p:sp>
          <p:nvSpPr>
            <p:cNvPr id="232" name="Oval 23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3" name="Oval 23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7" name="Group 236"/>
          <p:cNvGrpSpPr/>
          <p:nvPr/>
        </p:nvGrpSpPr>
        <p:grpSpPr>
          <a:xfrm rot="16200000">
            <a:off x="5491808" y="1462496"/>
            <a:ext cx="545414" cy="545414"/>
            <a:chOff x="4751150" y="1380925"/>
            <a:chExt cx="481067" cy="481067"/>
          </a:xfrm>
        </p:grpSpPr>
        <p:sp>
          <p:nvSpPr>
            <p:cNvPr id="238" name="Oval 23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9" name="Oval 23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7" name="Straight Connector 246"/>
          <p:cNvCxnSpPr>
            <a:stCxn id="230" idx="4"/>
            <a:endCxn id="233" idx="0"/>
          </p:cNvCxnSpPr>
          <p:nvPr/>
        </p:nvCxnSpPr>
        <p:spPr>
          <a:xfrm>
            <a:off x="5779257" y="428601"/>
            <a:ext cx="10389" cy="570254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 rot="16200000">
            <a:off x="7298618" y="1968581"/>
            <a:ext cx="406466" cy="397075"/>
            <a:chOff x="4751150" y="1380925"/>
            <a:chExt cx="481067" cy="481067"/>
          </a:xfrm>
        </p:grpSpPr>
        <p:sp>
          <p:nvSpPr>
            <p:cNvPr id="252" name="Oval 2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4" name="Group 253"/>
          <p:cNvGrpSpPr/>
          <p:nvPr/>
        </p:nvGrpSpPr>
        <p:grpSpPr>
          <a:xfrm rot="16200000">
            <a:off x="6773354" y="2493326"/>
            <a:ext cx="603053" cy="589121"/>
            <a:chOff x="4751150" y="1380925"/>
            <a:chExt cx="481067" cy="481067"/>
          </a:xfrm>
        </p:grpSpPr>
        <p:sp>
          <p:nvSpPr>
            <p:cNvPr id="255" name="Oval 2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7" name="Group 256"/>
          <p:cNvGrpSpPr/>
          <p:nvPr/>
        </p:nvGrpSpPr>
        <p:grpSpPr>
          <a:xfrm rot="16200000">
            <a:off x="5977491" y="3193964"/>
            <a:ext cx="835550" cy="816246"/>
            <a:chOff x="4751150" y="1380925"/>
            <a:chExt cx="481067" cy="481067"/>
          </a:xfrm>
        </p:grpSpPr>
        <p:sp>
          <p:nvSpPr>
            <p:cNvPr id="258" name="Oval 25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5" name="Group 314"/>
          <p:cNvGrpSpPr/>
          <p:nvPr/>
        </p:nvGrpSpPr>
        <p:grpSpPr>
          <a:xfrm rot="16200000">
            <a:off x="5189109" y="2636040"/>
            <a:ext cx="292123" cy="292123"/>
            <a:chOff x="4751150" y="1380925"/>
            <a:chExt cx="481067" cy="481067"/>
          </a:xfrm>
        </p:grpSpPr>
        <p:sp>
          <p:nvSpPr>
            <p:cNvPr id="316" name="Oval 31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7" name="Oval 31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24" name="Group 323"/>
          <p:cNvGrpSpPr/>
          <p:nvPr/>
        </p:nvGrpSpPr>
        <p:grpSpPr>
          <a:xfrm rot="16200000">
            <a:off x="5090264" y="3961361"/>
            <a:ext cx="795312" cy="795312"/>
            <a:chOff x="4751150" y="1380925"/>
            <a:chExt cx="481067" cy="481067"/>
          </a:xfrm>
        </p:grpSpPr>
        <p:sp>
          <p:nvSpPr>
            <p:cNvPr id="325" name="Oval 32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26" name="Oval 325"/>
            <p:cNvSpPr/>
            <p:nvPr/>
          </p:nvSpPr>
          <p:spPr>
            <a:xfrm rot="5400000">
              <a:off x="4960361" y="1583851"/>
              <a:ext cx="33562" cy="3356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68" name="Straight Connector 367"/>
          <p:cNvCxnSpPr>
            <a:stCxn id="326" idx="3"/>
            <a:endCxn id="6" idx="6"/>
          </p:cNvCxnSpPr>
          <p:nvPr/>
        </p:nvCxnSpPr>
        <p:spPr>
          <a:xfrm flipH="1">
            <a:off x="4910376" y="4402675"/>
            <a:ext cx="523496" cy="96290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1" name="Group 330"/>
          <p:cNvGrpSpPr/>
          <p:nvPr/>
        </p:nvGrpSpPr>
        <p:grpSpPr>
          <a:xfrm>
            <a:off x="3928304" y="2538076"/>
            <a:ext cx="676183" cy="676182"/>
            <a:chOff x="3834717" y="2479089"/>
            <a:chExt cx="745900" cy="745899"/>
          </a:xfrm>
        </p:grpSpPr>
        <p:sp>
          <p:nvSpPr>
            <p:cNvPr id="332" name="Oval 331"/>
            <p:cNvSpPr/>
            <p:nvPr/>
          </p:nvSpPr>
          <p:spPr>
            <a:xfrm>
              <a:off x="3834717" y="2479089"/>
              <a:ext cx="745900" cy="745899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33" name="Oval 332"/>
            <p:cNvSpPr/>
            <p:nvPr/>
          </p:nvSpPr>
          <p:spPr>
            <a:xfrm>
              <a:off x="4167708" y="2812080"/>
              <a:ext cx="79916" cy="79916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46" name="Group 245"/>
          <p:cNvGrpSpPr/>
          <p:nvPr/>
        </p:nvGrpSpPr>
        <p:grpSpPr>
          <a:xfrm>
            <a:off x="4981932" y="3806838"/>
            <a:ext cx="1186966" cy="1186967"/>
            <a:chOff x="4918249" y="3801594"/>
            <a:chExt cx="1186966" cy="1186967"/>
          </a:xfrm>
        </p:grpSpPr>
        <p:sp>
          <p:nvSpPr>
            <p:cNvPr id="274" name="Oval 273"/>
            <p:cNvSpPr/>
            <p:nvPr/>
          </p:nvSpPr>
          <p:spPr>
            <a:xfrm>
              <a:off x="4918249" y="3801594"/>
              <a:ext cx="1186966" cy="11869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78" name="Oval 277"/>
            <p:cNvSpPr/>
            <p:nvPr/>
          </p:nvSpPr>
          <p:spPr>
            <a:xfrm>
              <a:off x="5481023" y="4364368"/>
              <a:ext cx="94294" cy="94294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9" name="Group 308"/>
          <p:cNvGrpSpPr/>
          <p:nvPr/>
        </p:nvGrpSpPr>
        <p:grpSpPr>
          <a:xfrm rot="16200000">
            <a:off x="3788746" y="2900684"/>
            <a:ext cx="292123" cy="292123"/>
            <a:chOff x="4751150" y="1380925"/>
            <a:chExt cx="481067" cy="481067"/>
          </a:xfrm>
        </p:grpSpPr>
        <p:sp>
          <p:nvSpPr>
            <p:cNvPr id="310" name="Oval 30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1" name="Oval 31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4" name="Group 283"/>
          <p:cNvGrpSpPr/>
          <p:nvPr/>
        </p:nvGrpSpPr>
        <p:grpSpPr>
          <a:xfrm rot="16200000">
            <a:off x="4470845" y="2690887"/>
            <a:ext cx="307209" cy="307209"/>
            <a:chOff x="4751150" y="1380925"/>
            <a:chExt cx="481067" cy="481067"/>
          </a:xfrm>
        </p:grpSpPr>
        <p:sp>
          <p:nvSpPr>
            <p:cNvPr id="285" name="Oval 28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6" name="Oval 28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1" name="Group 280"/>
          <p:cNvGrpSpPr/>
          <p:nvPr/>
        </p:nvGrpSpPr>
        <p:grpSpPr>
          <a:xfrm rot="16200000">
            <a:off x="3445992" y="2696947"/>
            <a:ext cx="182205" cy="182205"/>
            <a:chOff x="4751150" y="1380925"/>
            <a:chExt cx="481067" cy="481067"/>
          </a:xfrm>
        </p:grpSpPr>
        <p:sp>
          <p:nvSpPr>
            <p:cNvPr id="282" name="Oval 28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ysDot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3" name="Oval 28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ysDot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79" name="Group 278"/>
          <p:cNvGrpSpPr/>
          <p:nvPr/>
        </p:nvGrpSpPr>
        <p:grpSpPr>
          <a:xfrm rot="16200000">
            <a:off x="4050767" y="2331410"/>
            <a:ext cx="182205" cy="182205"/>
            <a:chOff x="4751150" y="1380925"/>
            <a:chExt cx="481067" cy="481067"/>
          </a:xfrm>
        </p:grpSpPr>
        <p:sp>
          <p:nvSpPr>
            <p:cNvPr id="280" name="Oval 2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ysDot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0" name="Oval 2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ysDot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1" name="Group 290"/>
          <p:cNvGrpSpPr/>
          <p:nvPr/>
        </p:nvGrpSpPr>
        <p:grpSpPr>
          <a:xfrm rot="16200000">
            <a:off x="4814958" y="2204527"/>
            <a:ext cx="182205" cy="182205"/>
            <a:chOff x="4751150" y="1380925"/>
            <a:chExt cx="481067" cy="481067"/>
          </a:xfrm>
        </p:grpSpPr>
        <p:sp>
          <p:nvSpPr>
            <p:cNvPr id="292" name="Oval 29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ysDot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3" name="Oval 29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ysDot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4" name="Group 293"/>
          <p:cNvGrpSpPr/>
          <p:nvPr/>
        </p:nvGrpSpPr>
        <p:grpSpPr>
          <a:xfrm rot="16200000">
            <a:off x="5649176" y="2218091"/>
            <a:ext cx="182205" cy="182205"/>
            <a:chOff x="4751150" y="1380925"/>
            <a:chExt cx="481067" cy="481067"/>
          </a:xfrm>
        </p:grpSpPr>
        <p:sp>
          <p:nvSpPr>
            <p:cNvPr id="295" name="Oval 29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ysDot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6" name="Oval 29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ysDot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97" name="Straight Connector 296"/>
          <p:cNvCxnSpPr>
            <a:stCxn id="290" idx="3"/>
            <a:endCxn id="311" idx="0"/>
          </p:cNvCxnSpPr>
          <p:nvPr/>
        </p:nvCxnSpPr>
        <p:spPr>
          <a:xfrm flipH="1">
            <a:off x="3934807" y="2429414"/>
            <a:ext cx="200160" cy="601682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>
            <a:stCxn id="283" idx="6"/>
            <a:endCxn id="311" idx="1"/>
          </p:cNvCxnSpPr>
          <p:nvPr/>
        </p:nvCxnSpPr>
        <p:spPr>
          <a:xfrm>
            <a:off x="3546855" y="2788049"/>
            <a:ext cx="376886" cy="247630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>
            <a:stCxn id="290" idx="3"/>
            <a:endCxn id="283" idx="6"/>
          </p:cNvCxnSpPr>
          <p:nvPr/>
        </p:nvCxnSpPr>
        <p:spPr>
          <a:xfrm flipH="1">
            <a:off x="3546855" y="2429414"/>
            <a:ext cx="588112" cy="358635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>
            <a:stCxn id="293" idx="1"/>
            <a:endCxn id="290" idx="7"/>
          </p:cNvCxnSpPr>
          <p:nvPr/>
        </p:nvCxnSpPr>
        <p:spPr>
          <a:xfrm flipH="1">
            <a:off x="4148771" y="2288727"/>
            <a:ext cx="750387" cy="126883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>
            <a:stCxn id="293" idx="3"/>
            <a:endCxn id="286" idx="0"/>
          </p:cNvCxnSpPr>
          <p:nvPr/>
        </p:nvCxnSpPr>
        <p:spPr>
          <a:xfrm flipH="1">
            <a:off x="4624450" y="2302531"/>
            <a:ext cx="274708" cy="525503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/>
          <p:cNvCxnSpPr>
            <a:stCxn id="290" idx="4"/>
            <a:endCxn id="286" idx="1"/>
          </p:cNvCxnSpPr>
          <p:nvPr/>
        </p:nvCxnSpPr>
        <p:spPr>
          <a:xfrm>
            <a:off x="4141869" y="2432273"/>
            <a:ext cx="470943" cy="400581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/>
          <p:cNvCxnSpPr>
            <a:stCxn id="296" idx="4"/>
            <a:endCxn id="317" idx="0"/>
          </p:cNvCxnSpPr>
          <p:nvPr/>
        </p:nvCxnSpPr>
        <p:spPr>
          <a:xfrm flipH="1">
            <a:off x="5335170" y="2318954"/>
            <a:ext cx="405108" cy="447498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/>
          <p:cNvCxnSpPr>
            <a:stCxn id="293" idx="5"/>
            <a:endCxn id="317" idx="0"/>
          </p:cNvCxnSpPr>
          <p:nvPr/>
        </p:nvCxnSpPr>
        <p:spPr>
          <a:xfrm>
            <a:off x="4912962" y="2302531"/>
            <a:ext cx="422208" cy="463921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/>
          <p:cNvCxnSpPr>
            <a:stCxn id="296" idx="1"/>
            <a:endCxn id="293" idx="7"/>
          </p:cNvCxnSpPr>
          <p:nvPr/>
        </p:nvCxnSpPr>
        <p:spPr>
          <a:xfrm flipH="1" flipV="1">
            <a:off x="4912962" y="2288727"/>
            <a:ext cx="820414" cy="13564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>
            <a:stCxn id="311" idx="4"/>
            <a:endCxn id="118" idx="0"/>
          </p:cNvCxnSpPr>
          <p:nvPr/>
        </p:nvCxnSpPr>
        <p:spPr>
          <a:xfrm>
            <a:off x="3934807" y="3062394"/>
            <a:ext cx="329205" cy="1413332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>
            <a:stCxn id="286" idx="5"/>
            <a:endCxn id="6" idx="0"/>
          </p:cNvCxnSpPr>
          <p:nvPr/>
        </p:nvCxnSpPr>
        <p:spPr>
          <a:xfrm>
            <a:off x="4636087" y="2856129"/>
            <a:ext cx="229928" cy="1598475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/>
          <p:cNvCxnSpPr>
            <a:stCxn id="317" idx="3"/>
            <a:endCxn id="326" idx="1"/>
          </p:cNvCxnSpPr>
          <p:nvPr/>
        </p:nvCxnSpPr>
        <p:spPr>
          <a:xfrm>
            <a:off x="5324104" y="2793167"/>
            <a:ext cx="109768" cy="1570273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>
            <a:stCxn id="286" idx="2"/>
            <a:endCxn id="311" idx="6"/>
          </p:cNvCxnSpPr>
          <p:nvPr/>
        </p:nvCxnSpPr>
        <p:spPr>
          <a:xfrm flipH="1">
            <a:off x="3950456" y="2844492"/>
            <a:ext cx="657536" cy="202253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/>
          <p:cNvCxnSpPr>
            <a:stCxn id="317" idx="2"/>
            <a:endCxn id="286" idx="6"/>
          </p:cNvCxnSpPr>
          <p:nvPr/>
        </p:nvCxnSpPr>
        <p:spPr>
          <a:xfrm flipH="1">
            <a:off x="4640907" y="2782101"/>
            <a:ext cx="678614" cy="62391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/>
          <p:cNvCxnSpPr/>
          <p:nvPr/>
        </p:nvCxnSpPr>
        <p:spPr>
          <a:xfrm flipH="1" flipV="1">
            <a:off x="4270204" y="2916199"/>
            <a:ext cx="352108" cy="1582486"/>
          </a:xfrm>
          <a:prstGeom prst="line">
            <a:avLst/>
          </a:prstGeom>
          <a:ln w="38100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Connector 340"/>
          <p:cNvCxnSpPr/>
          <p:nvPr/>
        </p:nvCxnSpPr>
        <p:spPr>
          <a:xfrm flipH="1" flipV="1">
            <a:off x="4964959" y="2788189"/>
            <a:ext cx="171812" cy="1659760"/>
          </a:xfrm>
          <a:prstGeom prst="line">
            <a:avLst/>
          </a:prstGeom>
          <a:ln w="38100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9" name="Group 348"/>
          <p:cNvGrpSpPr/>
          <p:nvPr/>
        </p:nvGrpSpPr>
        <p:grpSpPr>
          <a:xfrm rot="16200000">
            <a:off x="5547897" y="3193314"/>
            <a:ext cx="182205" cy="182205"/>
            <a:chOff x="4751150" y="1380925"/>
            <a:chExt cx="481067" cy="481067"/>
          </a:xfrm>
        </p:grpSpPr>
        <p:sp>
          <p:nvSpPr>
            <p:cNvPr id="350" name="Oval 34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ysDot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1" name="Oval 35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ysDot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52" name="Group 351"/>
          <p:cNvGrpSpPr/>
          <p:nvPr/>
        </p:nvGrpSpPr>
        <p:grpSpPr>
          <a:xfrm rot="16200000">
            <a:off x="6187427" y="3624633"/>
            <a:ext cx="182205" cy="182205"/>
            <a:chOff x="4751150" y="1380925"/>
            <a:chExt cx="481067" cy="481067"/>
          </a:xfrm>
        </p:grpSpPr>
        <p:sp>
          <p:nvSpPr>
            <p:cNvPr id="353" name="Oval 3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ysDot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4" name="Oval 3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ysDot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55" name="Straight Connector 354"/>
          <p:cNvCxnSpPr>
            <a:stCxn id="351" idx="5"/>
            <a:endCxn id="354" idx="1"/>
          </p:cNvCxnSpPr>
          <p:nvPr/>
        </p:nvCxnSpPr>
        <p:spPr>
          <a:xfrm>
            <a:off x="5645901" y="3291318"/>
            <a:ext cx="625726" cy="417515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>
            <a:stCxn id="351" idx="3"/>
            <a:endCxn id="278" idx="0"/>
          </p:cNvCxnSpPr>
          <p:nvPr/>
        </p:nvCxnSpPr>
        <p:spPr>
          <a:xfrm flipH="1">
            <a:off x="5591853" y="3291318"/>
            <a:ext cx="40244" cy="1078294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TextBox 362"/>
          <p:cNvSpPr txBox="1"/>
          <p:nvPr/>
        </p:nvSpPr>
        <p:spPr>
          <a:xfrm>
            <a:off x="2948282" y="90190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</a:t>
            </a:r>
            <a:endParaRPr lang="fr-CH" sz="1000" b="1" dirty="0"/>
          </a:p>
        </p:txBody>
      </p:sp>
      <p:sp>
        <p:nvSpPr>
          <p:cNvPr id="364" name="TextBox 363"/>
          <p:cNvSpPr txBox="1"/>
          <p:nvPr/>
        </p:nvSpPr>
        <p:spPr>
          <a:xfrm>
            <a:off x="3035221" y="140859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</a:t>
            </a:r>
            <a:endParaRPr lang="fr-CH" sz="1000" b="1" dirty="0"/>
          </a:p>
        </p:txBody>
      </p:sp>
      <p:sp>
        <p:nvSpPr>
          <p:cNvPr id="365" name="TextBox 364"/>
          <p:cNvSpPr txBox="1"/>
          <p:nvPr/>
        </p:nvSpPr>
        <p:spPr>
          <a:xfrm>
            <a:off x="3120628" y="201478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</a:t>
            </a:r>
            <a:endParaRPr lang="fr-CH" sz="1000" b="1" dirty="0"/>
          </a:p>
        </p:txBody>
      </p:sp>
      <p:sp>
        <p:nvSpPr>
          <p:cNvPr id="366" name="TextBox 365"/>
          <p:cNvSpPr txBox="1"/>
          <p:nvPr/>
        </p:nvSpPr>
        <p:spPr>
          <a:xfrm>
            <a:off x="3424469" y="3099265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</a:t>
            </a:r>
            <a:endParaRPr lang="fr-CH" sz="1000" b="1" dirty="0"/>
          </a:p>
        </p:txBody>
      </p:sp>
      <p:sp>
        <p:nvSpPr>
          <p:cNvPr id="367" name="TextBox 366"/>
          <p:cNvSpPr txBox="1"/>
          <p:nvPr/>
        </p:nvSpPr>
        <p:spPr>
          <a:xfrm>
            <a:off x="3565077" y="47699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5</a:t>
            </a:r>
            <a:endParaRPr lang="fr-CH" sz="1000" b="1" dirty="0"/>
          </a:p>
        </p:txBody>
      </p:sp>
      <p:sp>
        <p:nvSpPr>
          <p:cNvPr id="369" name="TextBox 368"/>
          <p:cNvSpPr txBox="1"/>
          <p:nvPr/>
        </p:nvSpPr>
        <p:spPr>
          <a:xfrm>
            <a:off x="3640968" y="100142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6</a:t>
            </a:r>
            <a:endParaRPr lang="fr-CH" sz="1000" b="1" dirty="0"/>
          </a:p>
        </p:txBody>
      </p:sp>
      <p:sp>
        <p:nvSpPr>
          <p:cNvPr id="370" name="TextBox 369"/>
          <p:cNvSpPr txBox="1"/>
          <p:nvPr/>
        </p:nvSpPr>
        <p:spPr>
          <a:xfrm>
            <a:off x="3763934" y="174350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7</a:t>
            </a:r>
            <a:endParaRPr lang="fr-CH" sz="1000" b="1" dirty="0"/>
          </a:p>
        </p:txBody>
      </p:sp>
      <p:sp>
        <p:nvSpPr>
          <p:cNvPr id="371" name="TextBox 370"/>
          <p:cNvSpPr txBox="1"/>
          <p:nvPr/>
        </p:nvSpPr>
        <p:spPr>
          <a:xfrm>
            <a:off x="4028990" y="274947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8</a:t>
            </a:r>
            <a:endParaRPr lang="fr-CH" sz="1000" b="1" dirty="0"/>
          </a:p>
        </p:txBody>
      </p:sp>
      <p:sp>
        <p:nvSpPr>
          <p:cNvPr id="372" name="TextBox 371"/>
          <p:cNvSpPr txBox="1"/>
          <p:nvPr/>
        </p:nvSpPr>
        <p:spPr>
          <a:xfrm>
            <a:off x="4468792" y="17368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9</a:t>
            </a:r>
            <a:endParaRPr lang="fr-CH" sz="1000" b="1" dirty="0"/>
          </a:p>
        </p:txBody>
      </p:sp>
      <p:sp>
        <p:nvSpPr>
          <p:cNvPr id="374" name="TextBox 373"/>
          <p:cNvSpPr txBox="1"/>
          <p:nvPr/>
        </p:nvSpPr>
        <p:spPr>
          <a:xfrm>
            <a:off x="4493930" y="83449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10</a:t>
            </a:r>
            <a:endParaRPr lang="fr-CH" sz="1000" b="1" dirty="0"/>
          </a:p>
        </p:txBody>
      </p:sp>
      <p:sp>
        <p:nvSpPr>
          <p:cNvPr id="375" name="TextBox 374"/>
          <p:cNvSpPr txBox="1"/>
          <p:nvPr/>
        </p:nvSpPr>
        <p:spPr>
          <a:xfrm>
            <a:off x="4562456" y="157081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11</a:t>
            </a:r>
            <a:endParaRPr lang="fr-CH" sz="1000" b="1" dirty="0"/>
          </a:p>
        </p:txBody>
      </p:sp>
      <p:sp>
        <p:nvSpPr>
          <p:cNvPr id="376" name="TextBox 375"/>
          <p:cNvSpPr txBox="1"/>
          <p:nvPr/>
        </p:nvSpPr>
        <p:spPr>
          <a:xfrm>
            <a:off x="5548167" y="20885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13</a:t>
            </a:r>
            <a:endParaRPr lang="fr-CH" sz="1000" b="1" dirty="0"/>
          </a:p>
        </p:txBody>
      </p:sp>
      <p:sp>
        <p:nvSpPr>
          <p:cNvPr id="377" name="TextBox 376"/>
          <p:cNvSpPr txBox="1"/>
          <p:nvPr/>
        </p:nvSpPr>
        <p:spPr>
          <a:xfrm>
            <a:off x="5525610" y="84023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14</a:t>
            </a:r>
            <a:endParaRPr lang="fr-CH" sz="1000" b="1" dirty="0"/>
          </a:p>
        </p:txBody>
      </p:sp>
      <p:sp>
        <p:nvSpPr>
          <p:cNvPr id="382" name="TextBox 381"/>
          <p:cNvSpPr txBox="1"/>
          <p:nvPr/>
        </p:nvSpPr>
        <p:spPr>
          <a:xfrm>
            <a:off x="5501960" y="153838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15</a:t>
            </a:r>
            <a:endParaRPr lang="fr-CH" sz="1000" b="1" dirty="0"/>
          </a:p>
        </p:txBody>
      </p:sp>
      <p:sp>
        <p:nvSpPr>
          <p:cNvPr id="383" name="TextBox 382"/>
          <p:cNvSpPr txBox="1"/>
          <p:nvPr/>
        </p:nvSpPr>
        <p:spPr>
          <a:xfrm>
            <a:off x="4673494" y="257699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12</a:t>
            </a:r>
            <a:endParaRPr lang="fr-CH" sz="1000" b="1" dirty="0"/>
          </a:p>
        </p:txBody>
      </p:sp>
      <p:sp>
        <p:nvSpPr>
          <p:cNvPr id="385" name="TextBox 384"/>
          <p:cNvSpPr txBox="1"/>
          <p:nvPr/>
        </p:nvSpPr>
        <p:spPr>
          <a:xfrm>
            <a:off x="5450956" y="258969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16</a:t>
            </a:r>
            <a:endParaRPr lang="fr-CH" sz="1000" b="1" dirty="0"/>
          </a:p>
        </p:txBody>
      </p:sp>
      <p:sp>
        <p:nvSpPr>
          <p:cNvPr id="386" name="TextBox 385"/>
          <p:cNvSpPr txBox="1"/>
          <p:nvPr/>
        </p:nvSpPr>
        <p:spPr>
          <a:xfrm>
            <a:off x="7299523" y="195379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17</a:t>
            </a:r>
            <a:endParaRPr lang="fr-CH" sz="1000" b="1" dirty="0"/>
          </a:p>
        </p:txBody>
      </p:sp>
      <p:sp>
        <p:nvSpPr>
          <p:cNvPr id="392" name="TextBox 391"/>
          <p:cNvSpPr txBox="1"/>
          <p:nvPr/>
        </p:nvSpPr>
        <p:spPr>
          <a:xfrm>
            <a:off x="6861784" y="256002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18</a:t>
            </a:r>
            <a:endParaRPr lang="fr-CH" sz="1000" b="1" dirty="0"/>
          </a:p>
        </p:txBody>
      </p:sp>
      <p:sp>
        <p:nvSpPr>
          <p:cNvPr id="393" name="TextBox 392"/>
          <p:cNvSpPr txBox="1"/>
          <p:nvPr/>
        </p:nvSpPr>
        <p:spPr>
          <a:xfrm>
            <a:off x="6223711" y="333031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19</a:t>
            </a:r>
            <a:endParaRPr lang="fr-CH" sz="1000" b="1" dirty="0"/>
          </a:p>
        </p:txBody>
      </p:sp>
      <p:sp>
        <p:nvSpPr>
          <p:cNvPr id="401" name="TextBox 400"/>
          <p:cNvSpPr txBox="1"/>
          <p:nvPr/>
        </p:nvSpPr>
        <p:spPr>
          <a:xfrm>
            <a:off x="5587392" y="426989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20</a:t>
            </a:r>
            <a:endParaRPr lang="fr-CH" sz="1000" b="1" dirty="0"/>
          </a:p>
        </p:txBody>
      </p:sp>
      <p:sp>
        <p:nvSpPr>
          <p:cNvPr id="402" name="TextBox 401"/>
          <p:cNvSpPr txBox="1"/>
          <p:nvPr/>
        </p:nvSpPr>
        <p:spPr>
          <a:xfrm>
            <a:off x="3954289" y="437378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21</a:t>
            </a:r>
            <a:endParaRPr lang="fr-CH" sz="1000" b="1" dirty="0"/>
          </a:p>
        </p:txBody>
      </p:sp>
      <p:sp>
        <p:nvSpPr>
          <p:cNvPr id="408" name="TextBox 407"/>
          <p:cNvSpPr txBox="1"/>
          <p:nvPr/>
        </p:nvSpPr>
        <p:spPr>
          <a:xfrm>
            <a:off x="4595659" y="428958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22</a:t>
            </a:r>
            <a:endParaRPr lang="fr-CH" sz="1000" b="1" dirty="0"/>
          </a:p>
        </p:txBody>
      </p:sp>
      <p:sp>
        <p:nvSpPr>
          <p:cNvPr id="415" name="TextBox 414"/>
          <p:cNvSpPr txBox="1"/>
          <p:nvPr/>
        </p:nvSpPr>
        <p:spPr>
          <a:xfrm>
            <a:off x="5152727" y="421154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23</a:t>
            </a:r>
            <a:endParaRPr lang="fr-CH" sz="1000" b="1" dirty="0"/>
          </a:p>
        </p:txBody>
      </p:sp>
      <p:sp>
        <p:nvSpPr>
          <p:cNvPr id="418" name="TextBox 417"/>
          <p:cNvSpPr txBox="1"/>
          <p:nvPr/>
        </p:nvSpPr>
        <p:spPr>
          <a:xfrm>
            <a:off x="4072007" y="499066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24</a:t>
            </a:r>
            <a:endParaRPr lang="fr-CH" sz="1000" b="1" dirty="0"/>
          </a:p>
        </p:txBody>
      </p:sp>
      <p:sp>
        <p:nvSpPr>
          <p:cNvPr id="423" name="TextBox 422"/>
          <p:cNvSpPr txBox="1"/>
          <p:nvPr/>
        </p:nvSpPr>
        <p:spPr>
          <a:xfrm>
            <a:off x="5152727" y="497127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25</a:t>
            </a:r>
            <a:endParaRPr lang="fr-CH" sz="1000" b="1" dirty="0"/>
          </a:p>
        </p:txBody>
      </p:sp>
      <p:sp>
        <p:nvSpPr>
          <p:cNvPr id="428" name="TextBox 427"/>
          <p:cNvSpPr txBox="1"/>
          <p:nvPr/>
        </p:nvSpPr>
        <p:spPr>
          <a:xfrm>
            <a:off x="4082724" y="594620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26</a:t>
            </a:r>
            <a:endParaRPr lang="fr-CH" sz="1000" b="1" dirty="0"/>
          </a:p>
        </p:txBody>
      </p:sp>
      <p:sp>
        <p:nvSpPr>
          <p:cNvPr id="429" name="TextBox 428"/>
          <p:cNvSpPr txBox="1"/>
          <p:nvPr/>
        </p:nvSpPr>
        <p:spPr>
          <a:xfrm>
            <a:off x="5157228" y="59291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27</a:t>
            </a:r>
            <a:endParaRPr lang="fr-CH" sz="1000" b="1" dirty="0"/>
          </a:p>
        </p:txBody>
      </p:sp>
    </p:spTree>
    <p:extLst>
      <p:ext uri="{BB962C8B-B14F-4D97-AF65-F5344CB8AC3E}">
        <p14:creationId xmlns:p14="http://schemas.microsoft.com/office/powerpoint/2010/main" val="356279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" name="Straight Connector 218"/>
          <p:cNvCxnSpPr>
            <a:stCxn id="222" idx="6"/>
            <a:endCxn id="215" idx="3"/>
          </p:cNvCxnSpPr>
          <p:nvPr/>
        </p:nvCxnSpPr>
        <p:spPr>
          <a:xfrm flipV="1">
            <a:off x="4777873" y="2797121"/>
            <a:ext cx="890263" cy="1086327"/>
          </a:xfrm>
          <a:prstGeom prst="line">
            <a:avLst/>
          </a:prstGeom>
          <a:ln w="38100">
            <a:solidFill>
              <a:srgbClr val="EECDE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>
            <a:stCxn id="222" idx="0"/>
            <a:endCxn id="212" idx="4"/>
          </p:cNvCxnSpPr>
          <p:nvPr/>
        </p:nvCxnSpPr>
        <p:spPr>
          <a:xfrm flipV="1">
            <a:off x="4756602" y="2834417"/>
            <a:ext cx="207900" cy="1027256"/>
          </a:xfrm>
          <a:prstGeom prst="line">
            <a:avLst/>
          </a:prstGeom>
          <a:ln w="38100">
            <a:solidFill>
              <a:srgbClr val="EECDE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>
            <a:stCxn id="222" idx="1"/>
            <a:endCxn id="203" idx="4"/>
          </p:cNvCxnSpPr>
          <p:nvPr/>
        </p:nvCxnSpPr>
        <p:spPr>
          <a:xfrm flipH="1" flipV="1">
            <a:off x="4284431" y="2932737"/>
            <a:ext cx="457129" cy="935314"/>
          </a:xfrm>
          <a:prstGeom prst="line">
            <a:avLst/>
          </a:prstGeom>
          <a:ln w="38100">
            <a:solidFill>
              <a:srgbClr val="EECDE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22" idx="3"/>
            <a:endCxn id="188" idx="5"/>
          </p:cNvCxnSpPr>
          <p:nvPr/>
        </p:nvCxnSpPr>
        <p:spPr>
          <a:xfrm flipH="1" flipV="1">
            <a:off x="3696187" y="3172713"/>
            <a:ext cx="1045373" cy="726131"/>
          </a:xfrm>
          <a:prstGeom prst="line">
            <a:avLst/>
          </a:prstGeom>
          <a:ln w="38100">
            <a:solidFill>
              <a:srgbClr val="EECDE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/>
          <p:cNvGrpSpPr/>
          <p:nvPr/>
        </p:nvGrpSpPr>
        <p:grpSpPr>
          <a:xfrm>
            <a:off x="4547225" y="4182248"/>
            <a:ext cx="657981" cy="657981"/>
            <a:chOff x="4400207" y="4237437"/>
            <a:chExt cx="841142" cy="841142"/>
          </a:xfrm>
        </p:grpSpPr>
        <p:sp>
          <p:nvSpPr>
            <p:cNvPr id="7" name="Oval 6"/>
            <p:cNvSpPr/>
            <p:nvPr/>
          </p:nvSpPr>
          <p:spPr>
            <a:xfrm>
              <a:off x="4400207" y="4237437"/>
              <a:ext cx="841142" cy="841142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" name="Oval 5"/>
            <p:cNvSpPr/>
            <p:nvPr/>
          </p:nvSpPr>
          <p:spPr>
            <a:xfrm>
              <a:off x="4751028" y="4585608"/>
              <a:ext cx="113419" cy="113419"/>
            </a:xfrm>
            <a:prstGeom prst="ellipse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" name="Straight Connector 9"/>
          <p:cNvCxnSpPr>
            <a:stCxn id="118" idx="1"/>
            <a:endCxn id="85" idx="1"/>
          </p:cNvCxnSpPr>
          <p:nvPr/>
        </p:nvCxnSpPr>
        <p:spPr>
          <a:xfrm flipH="1" flipV="1">
            <a:off x="3645122" y="3115741"/>
            <a:ext cx="532557" cy="1315248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4"/>
          <p:cNvCxnSpPr>
            <a:stCxn id="6" idx="2"/>
            <a:endCxn id="118" idx="6"/>
          </p:cNvCxnSpPr>
          <p:nvPr/>
        </p:nvCxnSpPr>
        <p:spPr>
          <a:xfrm flipH="1" flipV="1">
            <a:off x="4258365" y="4464411"/>
            <a:ext cx="563289" cy="34554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9" idx="0"/>
            <a:endCxn id="43" idx="0"/>
          </p:cNvCxnSpPr>
          <p:nvPr/>
        </p:nvCxnSpPr>
        <p:spPr>
          <a:xfrm flipH="1" flipV="1">
            <a:off x="4364431" y="5152123"/>
            <a:ext cx="10843" cy="948360"/>
          </a:xfrm>
          <a:prstGeom prst="line">
            <a:avLst/>
          </a:prstGeom>
          <a:ln w="38100">
            <a:solidFill>
              <a:srgbClr val="00B3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9" idx="2"/>
            <a:endCxn id="67" idx="2"/>
          </p:cNvCxnSpPr>
          <p:nvPr/>
        </p:nvCxnSpPr>
        <p:spPr>
          <a:xfrm flipV="1">
            <a:off x="4323662" y="6145794"/>
            <a:ext cx="1067112" cy="6301"/>
          </a:xfrm>
          <a:prstGeom prst="line">
            <a:avLst/>
          </a:prstGeom>
          <a:ln w="38100">
            <a:solidFill>
              <a:srgbClr val="00B3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1" idx="4"/>
            <a:endCxn id="67" idx="0"/>
          </p:cNvCxnSpPr>
          <p:nvPr/>
        </p:nvCxnSpPr>
        <p:spPr>
          <a:xfrm flipH="1">
            <a:off x="5440040" y="5200477"/>
            <a:ext cx="24602" cy="896051"/>
          </a:xfrm>
          <a:prstGeom prst="line">
            <a:avLst/>
          </a:prstGeom>
          <a:ln w="38100">
            <a:solidFill>
              <a:srgbClr val="00B3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1" idx="0"/>
            <a:endCxn id="6" idx="4"/>
          </p:cNvCxnSpPr>
          <p:nvPr/>
        </p:nvCxnSpPr>
        <p:spPr>
          <a:xfrm flipH="1" flipV="1">
            <a:off x="4866015" y="4543326"/>
            <a:ext cx="598627" cy="560446"/>
          </a:xfrm>
          <a:prstGeom prst="line">
            <a:avLst/>
          </a:prstGeom>
          <a:ln w="38100">
            <a:solidFill>
              <a:srgbClr val="00B3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4" idx="4"/>
            <a:endCxn id="82" idx="0"/>
          </p:cNvCxnSpPr>
          <p:nvPr/>
        </p:nvCxnSpPr>
        <p:spPr>
          <a:xfrm>
            <a:off x="3267126" y="1577320"/>
            <a:ext cx="99163" cy="571462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5" idx="1"/>
            <a:endCxn id="82" idx="5"/>
          </p:cNvCxnSpPr>
          <p:nvPr/>
        </p:nvCxnSpPr>
        <p:spPr>
          <a:xfrm flipH="1" flipV="1">
            <a:off x="3384425" y="2192567"/>
            <a:ext cx="260697" cy="923174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5" idx="4"/>
            <a:endCxn id="178" idx="1"/>
          </p:cNvCxnSpPr>
          <p:nvPr/>
        </p:nvCxnSpPr>
        <p:spPr>
          <a:xfrm>
            <a:off x="3873099" y="590990"/>
            <a:ext cx="49008" cy="512882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8" idx="4"/>
            <a:endCxn id="181" idx="1"/>
          </p:cNvCxnSpPr>
          <p:nvPr/>
        </p:nvCxnSpPr>
        <p:spPr>
          <a:xfrm>
            <a:off x="3938585" y="1143654"/>
            <a:ext cx="106407" cy="729342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333" idx="1"/>
            <a:endCxn id="181" idx="4"/>
          </p:cNvCxnSpPr>
          <p:nvPr/>
        </p:nvCxnSpPr>
        <p:spPr>
          <a:xfrm flipH="1" flipV="1">
            <a:off x="4064677" y="1920520"/>
            <a:ext cx="190698" cy="954488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1" idx="4"/>
            <a:endCxn id="207" idx="0"/>
          </p:cNvCxnSpPr>
          <p:nvPr/>
        </p:nvCxnSpPr>
        <p:spPr>
          <a:xfrm>
            <a:off x="4771673" y="352280"/>
            <a:ext cx="29708" cy="590067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07" idx="4"/>
            <a:endCxn id="210" idx="0"/>
          </p:cNvCxnSpPr>
          <p:nvPr/>
        </p:nvCxnSpPr>
        <p:spPr>
          <a:xfrm>
            <a:off x="4801381" y="990240"/>
            <a:ext cx="50760" cy="708717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0" idx="4"/>
            <a:endCxn id="97" idx="0"/>
          </p:cNvCxnSpPr>
          <p:nvPr/>
        </p:nvCxnSpPr>
        <p:spPr>
          <a:xfrm>
            <a:off x="4852141" y="1756282"/>
            <a:ext cx="109266" cy="998135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33" idx="4"/>
            <a:endCxn id="239" idx="0"/>
          </p:cNvCxnSpPr>
          <p:nvPr/>
        </p:nvCxnSpPr>
        <p:spPr>
          <a:xfrm flipH="1">
            <a:off x="5764514" y="1048857"/>
            <a:ext cx="27677" cy="657127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9" idx="4"/>
            <a:endCxn id="103" idx="0"/>
          </p:cNvCxnSpPr>
          <p:nvPr/>
        </p:nvCxnSpPr>
        <p:spPr>
          <a:xfrm flipH="1">
            <a:off x="5716163" y="1764420"/>
            <a:ext cx="48351" cy="986293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78" idx="7"/>
            <a:endCxn id="259" idx="3"/>
          </p:cNvCxnSpPr>
          <p:nvPr/>
        </p:nvCxnSpPr>
        <p:spPr>
          <a:xfrm flipV="1">
            <a:off x="5497744" y="3633737"/>
            <a:ext cx="866601" cy="744203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6" idx="3"/>
            <a:endCxn id="259" idx="7"/>
          </p:cNvCxnSpPr>
          <p:nvPr/>
        </p:nvCxnSpPr>
        <p:spPr>
          <a:xfrm flipH="1">
            <a:off x="6426184" y="2810730"/>
            <a:ext cx="626380" cy="759705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53" idx="4"/>
            <a:endCxn id="256" idx="7"/>
          </p:cNvCxnSpPr>
          <p:nvPr/>
        </p:nvCxnSpPr>
        <p:spPr>
          <a:xfrm flipH="1">
            <a:off x="7097195" y="2188892"/>
            <a:ext cx="404656" cy="576150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4"/>
            <a:endCxn id="43" idx="0"/>
          </p:cNvCxnSpPr>
          <p:nvPr/>
        </p:nvCxnSpPr>
        <p:spPr>
          <a:xfrm flipH="1">
            <a:off x="4364431" y="4543326"/>
            <a:ext cx="501584" cy="608797"/>
          </a:xfrm>
          <a:prstGeom prst="line">
            <a:avLst/>
          </a:prstGeom>
          <a:ln w="38100">
            <a:solidFill>
              <a:srgbClr val="00B3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1" idx="3"/>
            <a:endCxn id="43" idx="6"/>
          </p:cNvCxnSpPr>
          <p:nvPr/>
        </p:nvCxnSpPr>
        <p:spPr>
          <a:xfrm flipH="1">
            <a:off x="4412783" y="5186315"/>
            <a:ext cx="1017668" cy="14161"/>
          </a:xfrm>
          <a:prstGeom prst="line">
            <a:avLst/>
          </a:prstGeom>
          <a:ln w="38100">
            <a:solidFill>
              <a:srgbClr val="00B3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 rot="16200000">
            <a:off x="6033287" y="1220109"/>
            <a:ext cx="339431" cy="339431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04" name="Group 303"/>
          <p:cNvGrpSpPr/>
          <p:nvPr/>
        </p:nvGrpSpPr>
        <p:grpSpPr>
          <a:xfrm>
            <a:off x="3913133" y="4749178"/>
            <a:ext cx="902597" cy="902597"/>
            <a:chOff x="3922313" y="5023672"/>
            <a:chExt cx="902597" cy="902597"/>
          </a:xfrm>
        </p:grpSpPr>
        <p:sp>
          <p:nvSpPr>
            <p:cNvPr id="44" name="Oval 43"/>
            <p:cNvSpPr/>
            <p:nvPr/>
          </p:nvSpPr>
          <p:spPr>
            <a:xfrm>
              <a:off x="3922313" y="5023672"/>
              <a:ext cx="902597" cy="902597"/>
            </a:xfrm>
            <a:prstGeom prst="ellipse">
              <a:avLst/>
            </a:prstGeom>
            <a:noFill/>
            <a:ln w="38100">
              <a:solidFill>
                <a:srgbClr val="00B3F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Oval 42"/>
            <p:cNvSpPr/>
            <p:nvPr/>
          </p:nvSpPr>
          <p:spPr>
            <a:xfrm>
              <a:off x="4325258" y="5426617"/>
              <a:ext cx="96705" cy="96705"/>
            </a:xfrm>
            <a:prstGeom prst="ellipse">
              <a:avLst/>
            </a:prstGeom>
            <a:solidFill>
              <a:srgbClr val="00B3FF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5013344" y="4700827"/>
            <a:ext cx="902597" cy="902597"/>
            <a:chOff x="5021311" y="4918284"/>
            <a:chExt cx="902597" cy="902597"/>
          </a:xfrm>
        </p:grpSpPr>
        <p:sp>
          <p:nvSpPr>
            <p:cNvPr id="52" name="Oval 51"/>
            <p:cNvSpPr/>
            <p:nvPr/>
          </p:nvSpPr>
          <p:spPr>
            <a:xfrm>
              <a:off x="5021311" y="4918284"/>
              <a:ext cx="902597" cy="902597"/>
            </a:xfrm>
            <a:prstGeom prst="ellipse">
              <a:avLst/>
            </a:prstGeom>
            <a:noFill/>
            <a:ln w="38100">
              <a:solidFill>
                <a:srgbClr val="00B3F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" name="Oval 50"/>
            <p:cNvSpPr/>
            <p:nvPr/>
          </p:nvSpPr>
          <p:spPr>
            <a:xfrm>
              <a:off x="5424256" y="5321229"/>
              <a:ext cx="96705" cy="96705"/>
            </a:xfrm>
            <a:prstGeom prst="ellipse">
              <a:avLst/>
            </a:prstGeom>
            <a:solidFill>
              <a:srgbClr val="00B3FF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3893552" y="5670373"/>
            <a:ext cx="963447" cy="963447"/>
            <a:chOff x="3893552" y="5670373"/>
            <a:chExt cx="963447" cy="963447"/>
          </a:xfrm>
        </p:grpSpPr>
        <p:sp>
          <p:nvSpPr>
            <p:cNvPr id="60" name="Oval 59"/>
            <p:cNvSpPr/>
            <p:nvPr/>
          </p:nvSpPr>
          <p:spPr>
            <a:xfrm>
              <a:off x="3893552" y="5670373"/>
              <a:ext cx="963447" cy="963447"/>
            </a:xfrm>
            <a:prstGeom prst="ellipse">
              <a:avLst/>
            </a:prstGeom>
            <a:noFill/>
            <a:ln w="38100">
              <a:solidFill>
                <a:srgbClr val="00B3F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Oval 58"/>
            <p:cNvSpPr/>
            <p:nvPr/>
          </p:nvSpPr>
          <p:spPr>
            <a:xfrm>
              <a:off x="4323662" y="6100483"/>
              <a:ext cx="103224" cy="103224"/>
            </a:xfrm>
            <a:prstGeom prst="ellipse">
              <a:avLst/>
            </a:prstGeom>
            <a:solidFill>
              <a:srgbClr val="00B3FF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4980214" y="5685967"/>
            <a:ext cx="919655" cy="919656"/>
            <a:chOff x="4965921" y="5753295"/>
            <a:chExt cx="919655" cy="919656"/>
          </a:xfrm>
        </p:grpSpPr>
        <p:sp>
          <p:nvSpPr>
            <p:cNvPr id="68" name="Oval 67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38100">
              <a:solidFill>
                <a:srgbClr val="00B3F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Oval 66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3FF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0" name="Group 79"/>
          <p:cNvGrpSpPr/>
          <p:nvPr/>
        </p:nvGrpSpPr>
        <p:grpSpPr>
          <a:xfrm rot="16200000">
            <a:off x="3126901" y="1935043"/>
            <a:ext cx="478776" cy="478776"/>
            <a:chOff x="4751150" y="1380925"/>
            <a:chExt cx="481067" cy="481067"/>
          </a:xfrm>
        </p:grpSpPr>
        <p:sp>
          <p:nvSpPr>
            <p:cNvPr id="81" name="Oval 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2" name="Oval 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8" name="Group 297"/>
          <p:cNvGrpSpPr/>
          <p:nvPr/>
        </p:nvGrpSpPr>
        <p:grpSpPr>
          <a:xfrm>
            <a:off x="3411363" y="2881982"/>
            <a:ext cx="523137" cy="523137"/>
            <a:chOff x="3325334" y="2851708"/>
            <a:chExt cx="715828" cy="715828"/>
          </a:xfrm>
        </p:grpSpPr>
        <p:sp>
          <p:nvSpPr>
            <p:cNvPr id="86" name="Oval 85"/>
            <p:cNvSpPr/>
            <p:nvPr/>
          </p:nvSpPr>
          <p:spPr>
            <a:xfrm>
              <a:off x="3325334" y="2851708"/>
              <a:ext cx="715828" cy="715828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5" name="Oval 84"/>
            <p:cNvSpPr/>
            <p:nvPr/>
          </p:nvSpPr>
          <p:spPr>
            <a:xfrm>
              <a:off x="3633964" y="3160338"/>
              <a:ext cx="76694" cy="76694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684471" y="2521755"/>
            <a:ext cx="554543" cy="554544"/>
            <a:chOff x="4549467" y="2454385"/>
            <a:chExt cx="756230" cy="756231"/>
          </a:xfrm>
        </p:grpSpPr>
        <p:sp>
          <p:nvSpPr>
            <p:cNvPr id="98" name="Oval 97"/>
            <p:cNvSpPr/>
            <p:nvPr/>
          </p:nvSpPr>
          <p:spPr>
            <a:xfrm>
              <a:off x="4549467" y="2454385"/>
              <a:ext cx="756230" cy="756231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7" name="Oval 96"/>
            <p:cNvSpPr/>
            <p:nvPr/>
          </p:nvSpPr>
          <p:spPr>
            <a:xfrm>
              <a:off x="4886613" y="2771666"/>
              <a:ext cx="81023" cy="81023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769957" y="4023267"/>
            <a:ext cx="882288" cy="882288"/>
            <a:chOff x="3864538" y="4104027"/>
            <a:chExt cx="885994" cy="885994"/>
          </a:xfrm>
        </p:grpSpPr>
        <p:sp>
          <p:nvSpPr>
            <p:cNvPr id="119" name="Oval 118"/>
            <p:cNvSpPr/>
            <p:nvPr/>
          </p:nvSpPr>
          <p:spPr>
            <a:xfrm>
              <a:off x="3864538" y="4104027"/>
              <a:ext cx="885994" cy="885994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8" name="Oval 117"/>
            <p:cNvSpPr/>
            <p:nvPr/>
          </p:nvSpPr>
          <p:spPr>
            <a:xfrm>
              <a:off x="4260071" y="4499560"/>
              <a:ext cx="94926" cy="94926"/>
            </a:xfrm>
            <a:prstGeom prst="ellipse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2" name="Group 151"/>
          <p:cNvGrpSpPr/>
          <p:nvPr/>
        </p:nvGrpSpPr>
        <p:grpSpPr>
          <a:xfrm rot="16200000">
            <a:off x="3054271" y="1341660"/>
            <a:ext cx="425709" cy="425709"/>
            <a:chOff x="4751150" y="1380925"/>
            <a:chExt cx="481067" cy="481067"/>
          </a:xfrm>
        </p:grpSpPr>
        <p:sp>
          <p:nvSpPr>
            <p:cNvPr id="153" name="Oval 1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1" name="Group 160"/>
          <p:cNvGrpSpPr/>
          <p:nvPr/>
        </p:nvGrpSpPr>
        <p:grpSpPr>
          <a:xfrm rot="16200000">
            <a:off x="2988516" y="865495"/>
            <a:ext cx="376092" cy="376092"/>
            <a:chOff x="4751150" y="1380925"/>
            <a:chExt cx="481067" cy="481067"/>
          </a:xfrm>
        </p:grpSpPr>
        <p:sp>
          <p:nvSpPr>
            <p:cNvPr id="162" name="Oval 16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5" name="Straight Connector 164"/>
          <p:cNvCxnSpPr>
            <a:stCxn id="163" idx="4"/>
            <a:endCxn id="154" idx="1"/>
          </p:cNvCxnSpPr>
          <p:nvPr/>
        </p:nvCxnSpPr>
        <p:spPr>
          <a:xfrm>
            <a:off x="3176562" y="1073688"/>
            <a:ext cx="74438" cy="464701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 rot="16200000">
            <a:off x="3689018" y="387187"/>
            <a:ext cx="368162" cy="368162"/>
            <a:chOff x="4751150" y="1380925"/>
            <a:chExt cx="481067" cy="481067"/>
          </a:xfrm>
        </p:grpSpPr>
        <p:sp>
          <p:nvSpPr>
            <p:cNvPr id="174" name="Oval 1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6" name="Group 175"/>
          <p:cNvGrpSpPr/>
          <p:nvPr/>
        </p:nvGrpSpPr>
        <p:grpSpPr>
          <a:xfrm rot="16200000">
            <a:off x="3721076" y="902841"/>
            <a:ext cx="435019" cy="435019"/>
            <a:chOff x="4751150" y="1380925"/>
            <a:chExt cx="481067" cy="481067"/>
          </a:xfrm>
        </p:grpSpPr>
        <p:sp>
          <p:nvSpPr>
            <p:cNvPr id="177" name="Oval 1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9" name="Group 178"/>
          <p:cNvGrpSpPr/>
          <p:nvPr/>
        </p:nvGrpSpPr>
        <p:grpSpPr>
          <a:xfrm rot="16200000">
            <a:off x="3804841" y="1632845"/>
            <a:ext cx="519673" cy="519673"/>
            <a:chOff x="4751150" y="1380925"/>
            <a:chExt cx="481067" cy="481067"/>
          </a:xfrm>
        </p:grpSpPr>
        <p:sp>
          <p:nvSpPr>
            <p:cNvPr id="180" name="Oval 1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99" name="Group 198"/>
          <p:cNvGrpSpPr/>
          <p:nvPr/>
        </p:nvGrpSpPr>
        <p:grpSpPr>
          <a:xfrm rot="16200000">
            <a:off x="4568440" y="131969"/>
            <a:ext cx="406466" cy="397075"/>
            <a:chOff x="4751150" y="1380925"/>
            <a:chExt cx="481067" cy="481067"/>
          </a:xfrm>
        </p:grpSpPr>
        <p:sp>
          <p:nvSpPr>
            <p:cNvPr id="200" name="Oval 19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5" name="Group 204"/>
          <p:cNvGrpSpPr/>
          <p:nvPr/>
        </p:nvGrpSpPr>
        <p:grpSpPr>
          <a:xfrm rot="16200000">
            <a:off x="4577875" y="742788"/>
            <a:ext cx="447013" cy="447013"/>
            <a:chOff x="4751150" y="1380925"/>
            <a:chExt cx="481067" cy="481067"/>
          </a:xfrm>
        </p:grpSpPr>
        <p:sp>
          <p:nvSpPr>
            <p:cNvPr id="206" name="Oval 2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8" name="Group 207"/>
          <p:cNvGrpSpPr/>
          <p:nvPr/>
        </p:nvGrpSpPr>
        <p:grpSpPr>
          <a:xfrm rot="16200000">
            <a:off x="4584618" y="1460097"/>
            <a:ext cx="535046" cy="535046"/>
            <a:chOff x="4751150" y="1380925"/>
            <a:chExt cx="481067" cy="481067"/>
          </a:xfrm>
        </p:grpSpPr>
        <p:sp>
          <p:nvSpPr>
            <p:cNvPr id="209" name="Oval 2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28" name="Group 227"/>
          <p:cNvGrpSpPr/>
          <p:nvPr/>
        </p:nvGrpSpPr>
        <p:grpSpPr>
          <a:xfrm rot="16200000">
            <a:off x="5597295" y="187458"/>
            <a:ext cx="406466" cy="397075"/>
            <a:chOff x="4751150" y="1380925"/>
            <a:chExt cx="481067" cy="481067"/>
          </a:xfrm>
        </p:grpSpPr>
        <p:sp>
          <p:nvSpPr>
            <p:cNvPr id="229" name="Oval 22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Oval 22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1" name="Group 230"/>
          <p:cNvGrpSpPr/>
          <p:nvPr/>
        </p:nvGrpSpPr>
        <p:grpSpPr>
          <a:xfrm rot="16200000">
            <a:off x="5545390" y="781317"/>
            <a:ext cx="493601" cy="482196"/>
            <a:chOff x="4751150" y="1380925"/>
            <a:chExt cx="481067" cy="481067"/>
          </a:xfrm>
        </p:grpSpPr>
        <p:sp>
          <p:nvSpPr>
            <p:cNvPr id="232" name="Oval 23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3" name="Oval 23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7" name="Group 236"/>
          <p:cNvGrpSpPr/>
          <p:nvPr/>
        </p:nvGrpSpPr>
        <p:grpSpPr>
          <a:xfrm rot="16200000">
            <a:off x="5491808" y="1462496"/>
            <a:ext cx="545414" cy="545414"/>
            <a:chOff x="4751150" y="1380925"/>
            <a:chExt cx="481067" cy="481067"/>
          </a:xfrm>
        </p:grpSpPr>
        <p:sp>
          <p:nvSpPr>
            <p:cNvPr id="238" name="Oval 23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9" name="Oval 23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7" name="Straight Connector 246"/>
          <p:cNvCxnSpPr>
            <a:stCxn id="230" idx="4"/>
            <a:endCxn id="233" idx="0"/>
          </p:cNvCxnSpPr>
          <p:nvPr/>
        </p:nvCxnSpPr>
        <p:spPr>
          <a:xfrm flipH="1">
            <a:off x="5792191" y="407769"/>
            <a:ext cx="8337" cy="588203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 rot="16200000">
            <a:off x="7298618" y="1968581"/>
            <a:ext cx="406466" cy="397075"/>
            <a:chOff x="4751150" y="1380925"/>
            <a:chExt cx="481067" cy="481067"/>
          </a:xfrm>
        </p:grpSpPr>
        <p:sp>
          <p:nvSpPr>
            <p:cNvPr id="252" name="Oval 2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4" name="Group 253"/>
          <p:cNvGrpSpPr/>
          <p:nvPr/>
        </p:nvGrpSpPr>
        <p:grpSpPr>
          <a:xfrm rot="16200000">
            <a:off x="6773354" y="2493326"/>
            <a:ext cx="603053" cy="589121"/>
            <a:chOff x="4751150" y="1380925"/>
            <a:chExt cx="481067" cy="481067"/>
          </a:xfrm>
        </p:grpSpPr>
        <p:sp>
          <p:nvSpPr>
            <p:cNvPr id="255" name="Oval 2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7" name="Group 256"/>
          <p:cNvGrpSpPr/>
          <p:nvPr/>
        </p:nvGrpSpPr>
        <p:grpSpPr>
          <a:xfrm rot="16200000">
            <a:off x="5977491" y="3193964"/>
            <a:ext cx="835550" cy="816246"/>
            <a:chOff x="4751150" y="1380925"/>
            <a:chExt cx="481067" cy="481067"/>
          </a:xfrm>
        </p:grpSpPr>
        <p:sp>
          <p:nvSpPr>
            <p:cNvPr id="258" name="Oval 25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68" name="Straight Connector 367"/>
          <p:cNvCxnSpPr>
            <a:stCxn id="326" idx="3"/>
            <a:endCxn id="6" idx="6"/>
          </p:cNvCxnSpPr>
          <p:nvPr/>
        </p:nvCxnSpPr>
        <p:spPr>
          <a:xfrm flipH="1">
            <a:off x="4910376" y="4402675"/>
            <a:ext cx="523496" cy="96290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1" name="Group 330"/>
          <p:cNvGrpSpPr/>
          <p:nvPr/>
        </p:nvGrpSpPr>
        <p:grpSpPr>
          <a:xfrm>
            <a:off x="4012298" y="2631931"/>
            <a:ext cx="526006" cy="526005"/>
            <a:chOff x="3834717" y="2479089"/>
            <a:chExt cx="745900" cy="745899"/>
          </a:xfrm>
        </p:grpSpPr>
        <p:sp>
          <p:nvSpPr>
            <p:cNvPr id="332" name="Oval 331"/>
            <p:cNvSpPr/>
            <p:nvPr/>
          </p:nvSpPr>
          <p:spPr>
            <a:xfrm>
              <a:off x="3834717" y="2479089"/>
              <a:ext cx="745900" cy="745899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33" name="Oval 332"/>
            <p:cNvSpPr/>
            <p:nvPr/>
          </p:nvSpPr>
          <p:spPr>
            <a:xfrm>
              <a:off x="4167708" y="2812080"/>
              <a:ext cx="79916" cy="79916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46" name="Group 245"/>
          <p:cNvGrpSpPr/>
          <p:nvPr/>
        </p:nvGrpSpPr>
        <p:grpSpPr>
          <a:xfrm>
            <a:off x="4925844" y="3865320"/>
            <a:ext cx="1055290" cy="1055291"/>
            <a:chOff x="4918249" y="3801594"/>
            <a:chExt cx="1186966" cy="1186967"/>
          </a:xfrm>
        </p:grpSpPr>
        <p:sp>
          <p:nvSpPr>
            <p:cNvPr id="274" name="Oval 273"/>
            <p:cNvSpPr/>
            <p:nvPr/>
          </p:nvSpPr>
          <p:spPr>
            <a:xfrm>
              <a:off x="4918249" y="3801594"/>
              <a:ext cx="1186966" cy="11869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78" name="Oval 277"/>
            <p:cNvSpPr/>
            <p:nvPr/>
          </p:nvSpPr>
          <p:spPr>
            <a:xfrm>
              <a:off x="5481023" y="4364368"/>
              <a:ext cx="94294" cy="94294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1" name="Group 280"/>
          <p:cNvGrpSpPr/>
          <p:nvPr/>
        </p:nvGrpSpPr>
        <p:grpSpPr>
          <a:xfrm rot="16200000">
            <a:off x="3459843" y="2683509"/>
            <a:ext cx="182205" cy="182205"/>
            <a:chOff x="4751150" y="1380925"/>
            <a:chExt cx="481067" cy="481067"/>
          </a:xfrm>
        </p:grpSpPr>
        <p:sp>
          <p:nvSpPr>
            <p:cNvPr id="282" name="Oval 28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3" name="Oval 28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79" name="Group 278"/>
          <p:cNvGrpSpPr/>
          <p:nvPr/>
        </p:nvGrpSpPr>
        <p:grpSpPr>
          <a:xfrm rot="16200000">
            <a:off x="4074299" y="2334864"/>
            <a:ext cx="182205" cy="182205"/>
            <a:chOff x="4751150" y="1380925"/>
            <a:chExt cx="481067" cy="481067"/>
          </a:xfrm>
        </p:grpSpPr>
        <p:sp>
          <p:nvSpPr>
            <p:cNvPr id="280" name="Oval 2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0" name="Oval 2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1" name="Group 290"/>
          <p:cNvGrpSpPr/>
          <p:nvPr/>
        </p:nvGrpSpPr>
        <p:grpSpPr>
          <a:xfrm rot="16200000">
            <a:off x="4814958" y="2204527"/>
            <a:ext cx="182205" cy="182205"/>
            <a:chOff x="4751150" y="1380925"/>
            <a:chExt cx="481067" cy="481067"/>
          </a:xfrm>
        </p:grpSpPr>
        <p:sp>
          <p:nvSpPr>
            <p:cNvPr id="292" name="Oval 29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3" name="Oval 29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4" name="Group 293"/>
          <p:cNvGrpSpPr/>
          <p:nvPr/>
        </p:nvGrpSpPr>
        <p:grpSpPr>
          <a:xfrm rot="16200000">
            <a:off x="5649176" y="2218091"/>
            <a:ext cx="182205" cy="182205"/>
            <a:chOff x="4751150" y="1380925"/>
            <a:chExt cx="481067" cy="481067"/>
          </a:xfrm>
        </p:grpSpPr>
        <p:sp>
          <p:nvSpPr>
            <p:cNvPr id="295" name="Oval 29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6" name="Oval 29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07" name="Straight Connector 306"/>
          <p:cNvCxnSpPr>
            <a:stCxn id="290" idx="3"/>
            <a:endCxn id="283" idx="6"/>
          </p:cNvCxnSpPr>
          <p:nvPr/>
        </p:nvCxnSpPr>
        <p:spPr>
          <a:xfrm flipH="1">
            <a:off x="3560706" y="2432868"/>
            <a:ext cx="597793" cy="341743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>
            <a:stCxn id="293" idx="1"/>
            <a:endCxn id="290" idx="7"/>
          </p:cNvCxnSpPr>
          <p:nvPr/>
        </p:nvCxnSpPr>
        <p:spPr>
          <a:xfrm flipH="1">
            <a:off x="4172303" y="2288727"/>
            <a:ext cx="726855" cy="130337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/>
          <p:cNvCxnSpPr>
            <a:stCxn id="296" idx="1"/>
            <a:endCxn id="293" idx="7"/>
          </p:cNvCxnSpPr>
          <p:nvPr/>
        </p:nvCxnSpPr>
        <p:spPr>
          <a:xfrm flipH="1" flipV="1">
            <a:off x="4912962" y="2288727"/>
            <a:ext cx="820414" cy="13564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9" name="Group 348"/>
          <p:cNvGrpSpPr/>
          <p:nvPr/>
        </p:nvGrpSpPr>
        <p:grpSpPr>
          <a:xfrm rot="16200000">
            <a:off x="5554825" y="3269165"/>
            <a:ext cx="322675" cy="322675"/>
            <a:chOff x="4751150" y="1380925"/>
            <a:chExt cx="481067" cy="481067"/>
          </a:xfrm>
        </p:grpSpPr>
        <p:sp>
          <p:nvSpPr>
            <p:cNvPr id="350" name="Oval 34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lt1"/>
                </a:solidFill>
              </a:endParaRPr>
            </a:p>
          </p:txBody>
        </p:sp>
        <p:sp>
          <p:nvSpPr>
            <p:cNvPr id="351" name="Oval 35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lt1"/>
                </a:solidFill>
              </a:endParaRPr>
            </a:p>
          </p:txBody>
        </p:sp>
      </p:grpSp>
      <p:grpSp>
        <p:nvGrpSpPr>
          <p:cNvPr id="352" name="Group 351"/>
          <p:cNvGrpSpPr/>
          <p:nvPr/>
        </p:nvGrpSpPr>
        <p:grpSpPr>
          <a:xfrm rot="16200000">
            <a:off x="6266312" y="3161537"/>
            <a:ext cx="544374" cy="544374"/>
            <a:chOff x="4751150" y="1380925"/>
            <a:chExt cx="481067" cy="481067"/>
          </a:xfrm>
        </p:grpSpPr>
        <p:sp>
          <p:nvSpPr>
            <p:cNvPr id="353" name="Oval 3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4" name="Oval 3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28CA2"/>
            </a:solidFill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55" name="Straight Connector 354"/>
          <p:cNvCxnSpPr>
            <a:stCxn id="351" idx="5"/>
            <a:endCxn id="354" idx="1"/>
          </p:cNvCxnSpPr>
          <p:nvPr/>
        </p:nvCxnSpPr>
        <p:spPr>
          <a:xfrm flipV="1">
            <a:off x="5728385" y="3413102"/>
            <a:ext cx="789492" cy="29623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>
            <a:stCxn id="351" idx="3"/>
            <a:endCxn id="278" idx="0"/>
          </p:cNvCxnSpPr>
          <p:nvPr/>
        </p:nvCxnSpPr>
        <p:spPr>
          <a:xfrm flipH="1">
            <a:off x="5468104" y="3442725"/>
            <a:ext cx="235835" cy="922938"/>
          </a:xfrm>
          <a:prstGeom prst="line">
            <a:avLst/>
          </a:prstGeom>
          <a:ln w="38100">
            <a:solidFill>
              <a:srgbClr val="7937AB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TextBox 362"/>
          <p:cNvSpPr txBox="1"/>
          <p:nvPr/>
        </p:nvSpPr>
        <p:spPr>
          <a:xfrm>
            <a:off x="2948282" y="901907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</a:t>
            </a:r>
            <a:endParaRPr lang="fr-CH" dirty="0"/>
          </a:p>
        </p:txBody>
      </p:sp>
      <p:sp>
        <p:nvSpPr>
          <p:cNvPr id="364" name="TextBox 363"/>
          <p:cNvSpPr txBox="1"/>
          <p:nvPr/>
        </p:nvSpPr>
        <p:spPr>
          <a:xfrm>
            <a:off x="3035221" y="1408598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2</a:t>
            </a:r>
            <a:endParaRPr lang="fr-CH" dirty="0"/>
          </a:p>
        </p:txBody>
      </p:sp>
      <p:sp>
        <p:nvSpPr>
          <p:cNvPr id="365" name="TextBox 364"/>
          <p:cNvSpPr txBox="1"/>
          <p:nvPr/>
        </p:nvSpPr>
        <p:spPr>
          <a:xfrm>
            <a:off x="3120628" y="2053651"/>
            <a:ext cx="224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AB38AE"/>
                </a:solidFill>
              </a:rPr>
              <a:t>3</a:t>
            </a:r>
            <a:endParaRPr lang="fr-CH" sz="1000" b="1" dirty="0">
              <a:solidFill>
                <a:srgbClr val="AB38AE"/>
              </a:solidFill>
            </a:endParaRPr>
          </a:p>
        </p:txBody>
      </p:sp>
      <p:sp>
        <p:nvSpPr>
          <p:cNvPr id="366" name="TextBox 365"/>
          <p:cNvSpPr txBox="1"/>
          <p:nvPr/>
        </p:nvSpPr>
        <p:spPr>
          <a:xfrm>
            <a:off x="3405952" y="3014523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4</a:t>
            </a:r>
            <a:endParaRPr lang="fr-CH" dirty="0"/>
          </a:p>
        </p:txBody>
      </p:sp>
      <p:sp>
        <p:nvSpPr>
          <p:cNvPr id="367" name="TextBox 366"/>
          <p:cNvSpPr txBox="1"/>
          <p:nvPr/>
        </p:nvSpPr>
        <p:spPr>
          <a:xfrm>
            <a:off x="3647213" y="466119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5</a:t>
            </a:r>
            <a:endParaRPr lang="fr-CH" dirty="0"/>
          </a:p>
        </p:txBody>
      </p:sp>
      <p:sp>
        <p:nvSpPr>
          <p:cNvPr id="369" name="TextBox 368"/>
          <p:cNvSpPr txBox="1"/>
          <p:nvPr/>
        </p:nvSpPr>
        <p:spPr>
          <a:xfrm>
            <a:off x="3677227" y="1006118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6</a:t>
            </a:r>
            <a:endParaRPr lang="fr-CH" dirty="0"/>
          </a:p>
        </p:txBody>
      </p:sp>
      <p:sp>
        <p:nvSpPr>
          <p:cNvPr id="370" name="TextBox 369"/>
          <p:cNvSpPr txBox="1"/>
          <p:nvPr/>
        </p:nvSpPr>
        <p:spPr>
          <a:xfrm>
            <a:off x="3798896" y="1774158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7</a:t>
            </a:r>
            <a:endParaRPr lang="fr-CH" dirty="0"/>
          </a:p>
        </p:txBody>
      </p:sp>
      <p:sp>
        <p:nvSpPr>
          <p:cNvPr id="372" name="TextBox 371"/>
          <p:cNvSpPr txBox="1"/>
          <p:nvPr/>
        </p:nvSpPr>
        <p:spPr>
          <a:xfrm>
            <a:off x="4531716" y="185410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9</a:t>
            </a:r>
            <a:endParaRPr lang="fr-CH" dirty="0"/>
          </a:p>
        </p:txBody>
      </p:sp>
      <p:sp>
        <p:nvSpPr>
          <p:cNvPr id="374" name="TextBox 373"/>
          <p:cNvSpPr txBox="1"/>
          <p:nvPr/>
        </p:nvSpPr>
        <p:spPr>
          <a:xfrm>
            <a:off x="4493930" y="834494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10</a:t>
            </a:r>
            <a:endParaRPr lang="fr-CH" dirty="0"/>
          </a:p>
        </p:txBody>
      </p:sp>
      <p:sp>
        <p:nvSpPr>
          <p:cNvPr id="375" name="TextBox 374"/>
          <p:cNvSpPr txBox="1"/>
          <p:nvPr/>
        </p:nvSpPr>
        <p:spPr>
          <a:xfrm>
            <a:off x="4562456" y="1570819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11</a:t>
            </a:r>
            <a:endParaRPr lang="fr-CH" dirty="0"/>
          </a:p>
        </p:txBody>
      </p:sp>
      <p:sp>
        <p:nvSpPr>
          <p:cNvPr id="376" name="TextBox 375"/>
          <p:cNvSpPr txBox="1"/>
          <p:nvPr/>
        </p:nvSpPr>
        <p:spPr>
          <a:xfrm>
            <a:off x="5582222" y="187138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13</a:t>
            </a:r>
            <a:endParaRPr lang="fr-CH" dirty="0"/>
          </a:p>
        </p:txBody>
      </p:sp>
      <p:sp>
        <p:nvSpPr>
          <p:cNvPr id="377" name="TextBox 376"/>
          <p:cNvSpPr txBox="1"/>
          <p:nvPr/>
        </p:nvSpPr>
        <p:spPr>
          <a:xfrm>
            <a:off x="5525610" y="840230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14</a:t>
            </a:r>
            <a:endParaRPr lang="fr-CH" dirty="0"/>
          </a:p>
        </p:txBody>
      </p:sp>
      <p:sp>
        <p:nvSpPr>
          <p:cNvPr id="382" name="TextBox 381"/>
          <p:cNvSpPr txBox="1"/>
          <p:nvPr/>
        </p:nvSpPr>
        <p:spPr>
          <a:xfrm>
            <a:off x="5501960" y="1538389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15</a:t>
            </a:r>
            <a:endParaRPr lang="fr-CH" dirty="0"/>
          </a:p>
        </p:txBody>
      </p:sp>
      <p:sp>
        <p:nvSpPr>
          <p:cNvPr id="383" name="TextBox 382"/>
          <p:cNvSpPr txBox="1"/>
          <p:nvPr/>
        </p:nvSpPr>
        <p:spPr>
          <a:xfrm>
            <a:off x="4667271" y="2576661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12</a:t>
            </a:r>
            <a:endParaRPr lang="fr-CH" dirty="0"/>
          </a:p>
        </p:txBody>
      </p:sp>
      <p:sp>
        <p:nvSpPr>
          <p:cNvPr id="385" name="TextBox 384"/>
          <p:cNvSpPr txBox="1"/>
          <p:nvPr/>
        </p:nvSpPr>
        <p:spPr>
          <a:xfrm>
            <a:off x="5484416" y="2494051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16</a:t>
            </a:r>
            <a:endParaRPr lang="fr-CH" dirty="0"/>
          </a:p>
        </p:txBody>
      </p:sp>
      <p:sp>
        <p:nvSpPr>
          <p:cNvPr id="386" name="TextBox 385"/>
          <p:cNvSpPr txBox="1"/>
          <p:nvPr/>
        </p:nvSpPr>
        <p:spPr>
          <a:xfrm>
            <a:off x="7299523" y="1953793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17</a:t>
            </a:r>
            <a:endParaRPr lang="fr-CH" dirty="0"/>
          </a:p>
        </p:txBody>
      </p:sp>
      <p:sp>
        <p:nvSpPr>
          <p:cNvPr id="392" name="TextBox 391"/>
          <p:cNvSpPr txBox="1"/>
          <p:nvPr/>
        </p:nvSpPr>
        <p:spPr>
          <a:xfrm>
            <a:off x="6861784" y="2560029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18</a:t>
            </a:r>
            <a:endParaRPr lang="fr-CH" dirty="0"/>
          </a:p>
        </p:txBody>
      </p:sp>
      <p:sp>
        <p:nvSpPr>
          <p:cNvPr id="393" name="TextBox 392"/>
          <p:cNvSpPr txBox="1"/>
          <p:nvPr/>
        </p:nvSpPr>
        <p:spPr>
          <a:xfrm>
            <a:off x="6223711" y="3330313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19</a:t>
            </a:r>
            <a:endParaRPr lang="fr-CH" dirty="0"/>
          </a:p>
        </p:txBody>
      </p:sp>
      <p:sp>
        <p:nvSpPr>
          <p:cNvPr id="401" name="TextBox 400"/>
          <p:cNvSpPr txBox="1"/>
          <p:nvPr/>
        </p:nvSpPr>
        <p:spPr>
          <a:xfrm>
            <a:off x="5538482" y="4294035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20</a:t>
            </a:r>
            <a:endParaRPr lang="fr-CH" dirty="0"/>
          </a:p>
        </p:txBody>
      </p:sp>
      <p:sp>
        <p:nvSpPr>
          <p:cNvPr id="402" name="TextBox 401"/>
          <p:cNvSpPr txBox="1"/>
          <p:nvPr/>
        </p:nvSpPr>
        <p:spPr>
          <a:xfrm>
            <a:off x="3879838" y="437585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7937AB"/>
                </a:solidFill>
              </a:rPr>
              <a:t>28</a:t>
            </a:r>
            <a:endParaRPr lang="fr-CH" sz="1000" b="1" dirty="0">
              <a:solidFill>
                <a:srgbClr val="7937AB"/>
              </a:solidFill>
            </a:endParaRPr>
          </a:p>
        </p:txBody>
      </p:sp>
      <p:sp>
        <p:nvSpPr>
          <p:cNvPr id="408" name="TextBox 407"/>
          <p:cNvSpPr txBox="1"/>
          <p:nvPr/>
        </p:nvSpPr>
        <p:spPr>
          <a:xfrm>
            <a:off x="4573135" y="444148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7937AB"/>
                </a:solidFill>
              </a:rPr>
              <a:t>26</a:t>
            </a:r>
            <a:endParaRPr lang="fr-CH" sz="1000" b="1" dirty="0">
              <a:solidFill>
                <a:srgbClr val="7937AB"/>
              </a:solidFill>
            </a:endParaRPr>
          </a:p>
        </p:txBody>
      </p:sp>
      <p:sp>
        <p:nvSpPr>
          <p:cNvPr id="418" name="TextBox 417"/>
          <p:cNvSpPr txBox="1"/>
          <p:nvPr/>
        </p:nvSpPr>
        <p:spPr>
          <a:xfrm>
            <a:off x="4072007" y="4990666"/>
            <a:ext cx="316112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B3FF"/>
                </a:solidFill>
              </a:rPr>
              <a:t>29</a:t>
            </a:r>
            <a:endParaRPr lang="fr-CH" sz="1000" b="1" dirty="0">
              <a:solidFill>
                <a:srgbClr val="00B3FF"/>
              </a:solidFill>
            </a:endParaRPr>
          </a:p>
        </p:txBody>
      </p:sp>
      <p:sp>
        <p:nvSpPr>
          <p:cNvPr id="423" name="TextBox 422"/>
          <p:cNvSpPr txBox="1"/>
          <p:nvPr/>
        </p:nvSpPr>
        <p:spPr>
          <a:xfrm>
            <a:off x="5152727" y="4971277"/>
            <a:ext cx="316112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B3FF"/>
                </a:solidFill>
              </a:rPr>
              <a:t>30</a:t>
            </a:r>
            <a:endParaRPr lang="fr-CH" sz="1000" b="1" dirty="0">
              <a:solidFill>
                <a:srgbClr val="00B3FF"/>
              </a:solidFill>
            </a:endParaRPr>
          </a:p>
        </p:txBody>
      </p:sp>
      <p:sp>
        <p:nvSpPr>
          <p:cNvPr id="428" name="TextBox 427"/>
          <p:cNvSpPr txBox="1"/>
          <p:nvPr/>
        </p:nvSpPr>
        <p:spPr>
          <a:xfrm>
            <a:off x="4048318" y="5916941"/>
            <a:ext cx="316112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B3FF"/>
                </a:solidFill>
              </a:rPr>
              <a:t>31</a:t>
            </a:r>
            <a:endParaRPr lang="fr-CH" sz="1000" b="1" dirty="0">
              <a:solidFill>
                <a:srgbClr val="00B3FF"/>
              </a:solidFill>
            </a:endParaRPr>
          </a:p>
        </p:txBody>
      </p:sp>
      <p:sp>
        <p:nvSpPr>
          <p:cNvPr id="429" name="TextBox 428"/>
          <p:cNvSpPr txBox="1"/>
          <p:nvPr/>
        </p:nvSpPr>
        <p:spPr>
          <a:xfrm>
            <a:off x="5099295" y="5890874"/>
            <a:ext cx="316112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B3FF"/>
                </a:solidFill>
              </a:rPr>
              <a:t>32</a:t>
            </a:r>
            <a:endParaRPr lang="fr-CH" sz="1000" b="1" dirty="0">
              <a:solidFill>
                <a:srgbClr val="00B3FF"/>
              </a:solidFill>
            </a:endParaRPr>
          </a:p>
        </p:txBody>
      </p:sp>
      <p:grpSp>
        <p:nvGrpSpPr>
          <p:cNvPr id="182" name="Group 181"/>
          <p:cNvGrpSpPr/>
          <p:nvPr/>
        </p:nvGrpSpPr>
        <p:grpSpPr>
          <a:xfrm>
            <a:off x="5411888" y="2475293"/>
            <a:ext cx="569245" cy="569245"/>
            <a:chOff x="5356599" y="2462211"/>
            <a:chExt cx="718749" cy="718749"/>
          </a:xfrm>
        </p:grpSpPr>
        <p:sp>
          <p:nvSpPr>
            <p:cNvPr id="183" name="Oval 182"/>
            <p:cNvSpPr/>
            <p:nvPr/>
          </p:nvSpPr>
          <p:spPr>
            <a:xfrm>
              <a:off x="5356599" y="2462211"/>
              <a:ext cx="718749" cy="718749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4" name="Oval 183"/>
            <p:cNvSpPr/>
            <p:nvPr/>
          </p:nvSpPr>
          <p:spPr>
            <a:xfrm>
              <a:off x="5685880" y="2783800"/>
              <a:ext cx="77008" cy="77008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6" name="Group 185"/>
          <p:cNvGrpSpPr/>
          <p:nvPr/>
        </p:nvGrpSpPr>
        <p:grpSpPr>
          <a:xfrm rot="16200000">
            <a:off x="3336125" y="2812651"/>
            <a:ext cx="669410" cy="669410"/>
            <a:chOff x="4751150" y="1380925"/>
            <a:chExt cx="481067" cy="481067"/>
          </a:xfrm>
        </p:grpSpPr>
        <p:sp>
          <p:nvSpPr>
            <p:cNvPr id="187" name="Oval 18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8" name="Oval 18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98" name="Group 197"/>
          <p:cNvGrpSpPr/>
          <p:nvPr/>
        </p:nvGrpSpPr>
        <p:grpSpPr>
          <a:xfrm rot="16200000">
            <a:off x="3922143" y="2531633"/>
            <a:ext cx="724578" cy="724578"/>
            <a:chOff x="4751150" y="1380925"/>
            <a:chExt cx="481067" cy="481067"/>
          </a:xfrm>
        </p:grpSpPr>
        <p:sp>
          <p:nvSpPr>
            <p:cNvPr id="202" name="Oval 20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3" name="Oval 20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4" name="Group 203"/>
          <p:cNvGrpSpPr/>
          <p:nvPr/>
        </p:nvGrpSpPr>
        <p:grpSpPr>
          <a:xfrm rot="16200000">
            <a:off x="4595579" y="2425967"/>
            <a:ext cx="737848" cy="737848"/>
            <a:chOff x="4751150" y="1380925"/>
            <a:chExt cx="481067" cy="481067"/>
          </a:xfrm>
        </p:grpSpPr>
        <p:sp>
          <p:nvSpPr>
            <p:cNvPr id="211" name="Oval 21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2" name="Oval 21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3" name="Group 212"/>
          <p:cNvGrpSpPr/>
          <p:nvPr/>
        </p:nvGrpSpPr>
        <p:grpSpPr>
          <a:xfrm rot="16200000">
            <a:off x="5327163" y="2400248"/>
            <a:ext cx="737848" cy="737848"/>
            <a:chOff x="4751150" y="1380925"/>
            <a:chExt cx="481067" cy="481067"/>
          </a:xfrm>
        </p:grpSpPr>
        <p:sp>
          <p:nvSpPr>
            <p:cNvPr id="214" name="Oval 21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5" name="Oval 21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20" name="Group 219"/>
          <p:cNvGrpSpPr/>
          <p:nvPr/>
        </p:nvGrpSpPr>
        <p:grpSpPr>
          <a:xfrm rot="16200000">
            <a:off x="4553369" y="3684911"/>
            <a:ext cx="406466" cy="397075"/>
            <a:chOff x="4751150" y="1380925"/>
            <a:chExt cx="481067" cy="481067"/>
          </a:xfrm>
        </p:grpSpPr>
        <p:sp>
          <p:nvSpPr>
            <p:cNvPr id="221" name="Oval 22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ln w="38100">
              <a:solidFill>
                <a:srgbClr val="EECDE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22" name="Oval 22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ln w="38100">
              <a:solidFill>
                <a:srgbClr val="EECDE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26" name="Straight Connector 225"/>
          <p:cNvCxnSpPr>
            <a:stCxn id="188" idx="0"/>
            <a:endCxn id="290" idx="4"/>
          </p:cNvCxnSpPr>
          <p:nvPr/>
        </p:nvCxnSpPr>
        <p:spPr>
          <a:xfrm flipV="1">
            <a:off x="3670830" y="2435727"/>
            <a:ext cx="494571" cy="675768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>
            <a:stCxn id="203" idx="7"/>
            <a:endCxn id="293" idx="2"/>
          </p:cNvCxnSpPr>
          <p:nvPr/>
        </p:nvCxnSpPr>
        <p:spPr>
          <a:xfrm flipV="1">
            <a:off x="4311878" y="2295629"/>
            <a:ext cx="584421" cy="570845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15" idx="1"/>
            <a:endCxn id="293" idx="6"/>
          </p:cNvCxnSpPr>
          <p:nvPr/>
        </p:nvCxnSpPr>
        <p:spPr>
          <a:xfrm flipH="1" flipV="1">
            <a:off x="4915821" y="2295629"/>
            <a:ext cx="752315" cy="445592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>
            <a:stCxn id="6" idx="1"/>
          </p:cNvCxnSpPr>
          <p:nvPr/>
        </p:nvCxnSpPr>
        <p:spPr>
          <a:xfrm flipH="1" flipV="1">
            <a:off x="4279380" y="2872589"/>
            <a:ext cx="555267" cy="1595008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2" name="Straight Connector 261"/>
          <p:cNvCxnSpPr>
            <a:stCxn id="6" idx="0"/>
            <a:endCxn id="212" idx="4"/>
          </p:cNvCxnSpPr>
          <p:nvPr/>
        </p:nvCxnSpPr>
        <p:spPr>
          <a:xfrm flipV="1">
            <a:off x="4866015" y="2834417"/>
            <a:ext cx="98487" cy="1620187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3" name="Straight Connector 262"/>
          <p:cNvCxnSpPr>
            <a:stCxn id="351" idx="1"/>
            <a:endCxn id="215" idx="4"/>
          </p:cNvCxnSpPr>
          <p:nvPr/>
        </p:nvCxnSpPr>
        <p:spPr>
          <a:xfrm flipH="1" flipV="1">
            <a:off x="5696086" y="2808698"/>
            <a:ext cx="7853" cy="609581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4" name="Straight Connector 263"/>
          <p:cNvCxnSpPr>
            <a:stCxn id="351" idx="1"/>
            <a:endCxn id="212" idx="5"/>
          </p:cNvCxnSpPr>
          <p:nvPr/>
        </p:nvCxnSpPr>
        <p:spPr>
          <a:xfrm flipH="1" flipV="1">
            <a:off x="4992452" y="2822840"/>
            <a:ext cx="711487" cy="595439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8" name="Straight Connector 267"/>
          <p:cNvCxnSpPr>
            <a:stCxn id="212" idx="6"/>
            <a:endCxn id="215" idx="2"/>
          </p:cNvCxnSpPr>
          <p:nvPr/>
        </p:nvCxnSpPr>
        <p:spPr>
          <a:xfrm flipV="1">
            <a:off x="5004029" y="2769171"/>
            <a:ext cx="652530" cy="25719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1" name="Straight Connector 270"/>
          <p:cNvCxnSpPr>
            <a:stCxn id="212" idx="2"/>
            <a:endCxn id="203" idx="6"/>
          </p:cNvCxnSpPr>
          <p:nvPr/>
        </p:nvCxnSpPr>
        <p:spPr>
          <a:xfrm flipH="1">
            <a:off x="4323247" y="2794890"/>
            <a:ext cx="601728" cy="99031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5" name="Straight Connector 274"/>
          <p:cNvCxnSpPr>
            <a:stCxn id="203" idx="3"/>
            <a:endCxn id="188" idx="6"/>
          </p:cNvCxnSpPr>
          <p:nvPr/>
        </p:nvCxnSpPr>
        <p:spPr>
          <a:xfrm flipH="1">
            <a:off x="3706690" y="2921368"/>
            <a:ext cx="550294" cy="225988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8" name="Straight Connector 287"/>
          <p:cNvCxnSpPr>
            <a:stCxn id="351" idx="2"/>
            <a:endCxn id="6" idx="7"/>
          </p:cNvCxnSpPr>
          <p:nvPr/>
        </p:nvCxnSpPr>
        <p:spPr>
          <a:xfrm flipH="1">
            <a:off x="4897383" y="3430502"/>
            <a:ext cx="801493" cy="1037095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9" name="Straight Connector 288"/>
          <p:cNvCxnSpPr>
            <a:stCxn id="118" idx="0"/>
            <a:endCxn id="203" idx="4"/>
          </p:cNvCxnSpPr>
          <p:nvPr/>
        </p:nvCxnSpPr>
        <p:spPr>
          <a:xfrm flipV="1">
            <a:off x="4211101" y="2932737"/>
            <a:ext cx="73330" cy="1484409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5" name="TextBox 304"/>
          <p:cNvSpPr txBox="1"/>
          <p:nvPr/>
        </p:nvSpPr>
        <p:spPr>
          <a:xfrm>
            <a:off x="3420312" y="3159526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937AB"/>
                </a:solidFill>
              </a:rPr>
              <a:t>21</a:t>
            </a:r>
            <a:endParaRPr lang="fr-CH" dirty="0">
              <a:solidFill>
                <a:srgbClr val="7937AB"/>
              </a:solidFill>
            </a:endParaRPr>
          </a:p>
        </p:txBody>
      </p:sp>
      <p:sp>
        <p:nvSpPr>
          <p:cNvPr id="306" name="TextBox 305"/>
          <p:cNvSpPr txBox="1"/>
          <p:nvPr/>
        </p:nvSpPr>
        <p:spPr>
          <a:xfrm>
            <a:off x="4029228" y="2918752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937AB"/>
                </a:solidFill>
              </a:rPr>
              <a:t>22</a:t>
            </a:r>
            <a:endParaRPr lang="fr-CH" dirty="0">
              <a:solidFill>
                <a:srgbClr val="7937AB"/>
              </a:solidFill>
            </a:endParaRPr>
          </a:p>
        </p:txBody>
      </p:sp>
      <p:sp>
        <p:nvSpPr>
          <p:cNvPr id="308" name="TextBox 307"/>
          <p:cNvSpPr txBox="1"/>
          <p:nvPr/>
        </p:nvSpPr>
        <p:spPr>
          <a:xfrm>
            <a:off x="4704118" y="2800839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937AB"/>
                </a:solidFill>
              </a:rPr>
              <a:t>23</a:t>
            </a:r>
            <a:endParaRPr lang="fr-CH" dirty="0">
              <a:solidFill>
                <a:srgbClr val="7937AB"/>
              </a:solidFill>
            </a:endParaRPr>
          </a:p>
        </p:txBody>
      </p:sp>
      <p:sp>
        <p:nvSpPr>
          <p:cNvPr id="318" name="TextBox 317"/>
          <p:cNvSpPr txBox="1"/>
          <p:nvPr/>
        </p:nvSpPr>
        <p:spPr>
          <a:xfrm>
            <a:off x="5425683" y="2774309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937AB"/>
                </a:solidFill>
              </a:rPr>
              <a:t>24</a:t>
            </a:r>
            <a:endParaRPr lang="fr-CH" dirty="0">
              <a:solidFill>
                <a:srgbClr val="7937AB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3168623" y="2697081"/>
            <a:ext cx="361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28CA2"/>
                </a:solidFill>
              </a:rPr>
              <a:t>33</a:t>
            </a:r>
            <a:endParaRPr lang="fr-CH" dirty="0">
              <a:solidFill>
                <a:srgbClr val="728CA2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3771852" y="2331351"/>
            <a:ext cx="361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28CA2"/>
                </a:solidFill>
              </a:rPr>
              <a:t>34</a:t>
            </a:r>
            <a:endParaRPr lang="fr-CH" dirty="0">
              <a:solidFill>
                <a:srgbClr val="728CA2"/>
              </a:solidFill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4577929" y="2114155"/>
            <a:ext cx="361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28CA2"/>
                </a:solidFill>
              </a:rPr>
              <a:t>35</a:t>
            </a:r>
            <a:endParaRPr lang="fr-CH" dirty="0">
              <a:solidFill>
                <a:srgbClr val="728CA2"/>
              </a:solidFill>
            </a:endParaRPr>
          </a:p>
        </p:txBody>
      </p:sp>
      <p:sp>
        <p:nvSpPr>
          <p:cNvPr id="328" name="TextBox 327"/>
          <p:cNvSpPr txBox="1"/>
          <p:nvPr/>
        </p:nvSpPr>
        <p:spPr>
          <a:xfrm>
            <a:off x="5424288" y="2093739"/>
            <a:ext cx="361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28CA2"/>
                </a:solidFill>
              </a:rPr>
              <a:t>36</a:t>
            </a:r>
            <a:endParaRPr lang="fr-CH" dirty="0">
              <a:solidFill>
                <a:srgbClr val="728CA2"/>
              </a:solidFill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6506437" y="3317109"/>
            <a:ext cx="361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28CA2"/>
                </a:solidFill>
              </a:rPr>
              <a:t>37</a:t>
            </a:r>
            <a:endParaRPr lang="fr-CH" dirty="0">
              <a:solidFill>
                <a:srgbClr val="728CA2"/>
              </a:solidFill>
            </a:endParaRPr>
          </a:p>
        </p:txBody>
      </p:sp>
      <p:sp>
        <p:nvSpPr>
          <p:cNvPr id="334" name="TextBox 333"/>
          <p:cNvSpPr txBox="1"/>
          <p:nvPr/>
        </p:nvSpPr>
        <p:spPr>
          <a:xfrm>
            <a:off x="4639194" y="3855523"/>
            <a:ext cx="361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EECDEF"/>
                </a:solidFill>
              </a:rPr>
              <a:t>27</a:t>
            </a:r>
            <a:endParaRPr lang="fr-CH" dirty="0">
              <a:solidFill>
                <a:srgbClr val="EECDEF"/>
              </a:solidFill>
            </a:endParaRPr>
          </a:p>
        </p:txBody>
      </p:sp>
      <p:cxnSp>
        <p:nvCxnSpPr>
          <p:cNvPr id="337" name="Straight Connector 336"/>
          <p:cNvCxnSpPr>
            <a:stCxn id="215" idx="7"/>
          </p:cNvCxnSpPr>
          <p:nvPr/>
        </p:nvCxnSpPr>
        <p:spPr>
          <a:xfrm flipV="1">
            <a:off x="5724036" y="2328691"/>
            <a:ext cx="25565" cy="412530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/>
          <p:cNvCxnSpPr>
            <a:stCxn id="215" idx="2"/>
            <a:endCxn id="212" idx="6"/>
          </p:cNvCxnSpPr>
          <p:nvPr/>
        </p:nvCxnSpPr>
        <p:spPr>
          <a:xfrm flipH="1">
            <a:off x="5004029" y="2769171"/>
            <a:ext cx="652530" cy="25719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/>
          <p:cNvCxnSpPr>
            <a:stCxn id="293" idx="4"/>
            <a:endCxn id="212" idx="0"/>
          </p:cNvCxnSpPr>
          <p:nvPr/>
        </p:nvCxnSpPr>
        <p:spPr>
          <a:xfrm>
            <a:off x="4906060" y="2305390"/>
            <a:ext cx="58442" cy="449973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>
            <a:stCxn id="212" idx="2"/>
            <a:endCxn id="203" idx="6"/>
          </p:cNvCxnSpPr>
          <p:nvPr/>
        </p:nvCxnSpPr>
        <p:spPr>
          <a:xfrm flipH="1">
            <a:off x="4323247" y="2794890"/>
            <a:ext cx="601728" cy="99031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TextBox 344"/>
          <p:cNvSpPr txBox="1"/>
          <p:nvPr/>
        </p:nvSpPr>
        <p:spPr>
          <a:xfrm>
            <a:off x="4025469" y="2728438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8</a:t>
            </a:r>
            <a:endParaRPr lang="fr-CH" dirty="0"/>
          </a:p>
        </p:txBody>
      </p:sp>
      <p:cxnSp>
        <p:nvCxnSpPr>
          <p:cNvPr id="356" name="Straight Connector 355"/>
          <p:cNvCxnSpPr>
            <a:stCxn id="203" idx="3"/>
            <a:endCxn id="188" idx="6"/>
          </p:cNvCxnSpPr>
          <p:nvPr/>
        </p:nvCxnSpPr>
        <p:spPr>
          <a:xfrm flipH="1">
            <a:off x="3706690" y="2921368"/>
            <a:ext cx="550294" cy="225988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>
            <a:stCxn id="290" idx="5"/>
            <a:endCxn id="203" idx="1"/>
          </p:cNvCxnSpPr>
          <p:nvPr/>
        </p:nvCxnSpPr>
        <p:spPr>
          <a:xfrm>
            <a:off x="4172303" y="2432868"/>
            <a:ext cx="84681" cy="433606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/>
          <p:cNvCxnSpPr>
            <a:stCxn id="283" idx="5"/>
            <a:endCxn id="188" idx="1"/>
          </p:cNvCxnSpPr>
          <p:nvPr/>
        </p:nvCxnSpPr>
        <p:spPr>
          <a:xfrm>
            <a:off x="3557847" y="2781513"/>
            <a:ext cx="87625" cy="340485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Box 222"/>
          <p:cNvSpPr txBox="1"/>
          <p:nvPr/>
        </p:nvSpPr>
        <p:spPr>
          <a:xfrm>
            <a:off x="5287091" y="3314852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937AB"/>
                </a:solidFill>
              </a:rPr>
              <a:t>25</a:t>
            </a:r>
            <a:endParaRPr lang="fr-CH" dirty="0">
              <a:solidFill>
                <a:srgbClr val="7937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78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" name="Straight Connector 218"/>
          <p:cNvCxnSpPr>
            <a:stCxn id="222" idx="6"/>
            <a:endCxn id="215" idx="3"/>
          </p:cNvCxnSpPr>
          <p:nvPr/>
        </p:nvCxnSpPr>
        <p:spPr>
          <a:xfrm flipV="1">
            <a:off x="4777873" y="2797121"/>
            <a:ext cx="890263" cy="1086327"/>
          </a:xfrm>
          <a:prstGeom prst="line">
            <a:avLst/>
          </a:prstGeom>
          <a:ln w="38100">
            <a:solidFill>
              <a:srgbClr val="EECDE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>
            <a:stCxn id="222" idx="0"/>
            <a:endCxn id="212" idx="4"/>
          </p:cNvCxnSpPr>
          <p:nvPr/>
        </p:nvCxnSpPr>
        <p:spPr>
          <a:xfrm flipV="1">
            <a:off x="4756602" y="2834417"/>
            <a:ext cx="207900" cy="1027256"/>
          </a:xfrm>
          <a:prstGeom prst="line">
            <a:avLst/>
          </a:prstGeom>
          <a:ln w="38100">
            <a:solidFill>
              <a:srgbClr val="EECDE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>
            <a:stCxn id="222" idx="1"/>
            <a:endCxn id="203" idx="4"/>
          </p:cNvCxnSpPr>
          <p:nvPr/>
        </p:nvCxnSpPr>
        <p:spPr>
          <a:xfrm flipH="1" flipV="1">
            <a:off x="4284431" y="2932737"/>
            <a:ext cx="457129" cy="935314"/>
          </a:xfrm>
          <a:prstGeom prst="line">
            <a:avLst/>
          </a:prstGeom>
          <a:ln w="38100">
            <a:solidFill>
              <a:srgbClr val="EECDE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22" idx="3"/>
            <a:endCxn id="188" idx="5"/>
          </p:cNvCxnSpPr>
          <p:nvPr/>
        </p:nvCxnSpPr>
        <p:spPr>
          <a:xfrm flipH="1" flipV="1">
            <a:off x="3696187" y="3172713"/>
            <a:ext cx="1045373" cy="726131"/>
          </a:xfrm>
          <a:prstGeom prst="line">
            <a:avLst/>
          </a:prstGeom>
          <a:ln w="38100">
            <a:solidFill>
              <a:srgbClr val="EECDE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/>
          <p:cNvGrpSpPr/>
          <p:nvPr/>
        </p:nvGrpSpPr>
        <p:grpSpPr>
          <a:xfrm>
            <a:off x="4547225" y="4182248"/>
            <a:ext cx="657981" cy="657981"/>
            <a:chOff x="4400207" y="4237437"/>
            <a:chExt cx="841142" cy="841142"/>
          </a:xfrm>
        </p:grpSpPr>
        <p:sp>
          <p:nvSpPr>
            <p:cNvPr id="7" name="Oval 6"/>
            <p:cNvSpPr/>
            <p:nvPr/>
          </p:nvSpPr>
          <p:spPr>
            <a:xfrm>
              <a:off x="4400207" y="4237437"/>
              <a:ext cx="841142" cy="841142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" name="Oval 5"/>
            <p:cNvSpPr/>
            <p:nvPr/>
          </p:nvSpPr>
          <p:spPr>
            <a:xfrm>
              <a:off x="4751028" y="4585608"/>
              <a:ext cx="113419" cy="113419"/>
            </a:xfrm>
            <a:prstGeom prst="ellipse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" name="Straight Connector 9"/>
          <p:cNvCxnSpPr>
            <a:stCxn id="118" idx="1"/>
            <a:endCxn id="85" idx="1"/>
          </p:cNvCxnSpPr>
          <p:nvPr/>
        </p:nvCxnSpPr>
        <p:spPr>
          <a:xfrm flipH="1" flipV="1">
            <a:off x="3645122" y="3115741"/>
            <a:ext cx="532557" cy="1315248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4"/>
          <p:cNvCxnSpPr>
            <a:stCxn id="6" idx="2"/>
            <a:endCxn id="118" idx="6"/>
          </p:cNvCxnSpPr>
          <p:nvPr/>
        </p:nvCxnSpPr>
        <p:spPr>
          <a:xfrm flipH="1" flipV="1">
            <a:off x="4258365" y="4464411"/>
            <a:ext cx="563289" cy="34554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9" idx="0"/>
            <a:endCxn id="43" idx="0"/>
          </p:cNvCxnSpPr>
          <p:nvPr/>
        </p:nvCxnSpPr>
        <p:spPr>
          <a:xfrm flipH="1" flipV="1">
            <a:off x="4364431" y="5152123"/>
            <a:ext cx="10843" cy="948360"/>
          </a:xfrm>
          <a:prstGeom prst="line">
            <a:avLst/>
          </a:prstGeom>
          <a:ln w="38100">
            <a:solidFill>
              <a:srgbClr val="00B3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9" idx="2"/>
            <a:endCxn id="67" idx="2"/>
          </p:cNvCxnSpPr>
          <p:nvPr/>
        </p:nvCxnSpPr>
        <p:spPr>
          <a:xfrm flipV="1">
            <a:off x="4323662" y="6145794"/>
            <a:ext cx="1067112" cy="6301"/>
          </a:xfrm>
          <a:prstGeom prst="line">
            <a:avLst/>
          </a:prstGeom>
          <a:ln w="38100">
            <a:solidFill>
              <a:srgbClr val="00B3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1" idx="4"/>
            <a:endCxn id="67" idx="0"/>
          </p:cNvCxnSpPr>
          <p:nvPr/>
        </p:nvCxnSpPr>
        <p:spPr>
          <a:xfrm flipH="1">
            <a:off x="5440040" y="5200477"/>
            <a:ext cx="24602" cy="896051"/>
          </a:xfrm>
          <a:prstGeom prst="line">
            <a:avLst/>
          </a:prstGeom>
          <a:ln w="38100">
            <a:solidFill>
              <a:srgbClr val="00B3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1" idx="0"/>
            <a:endCxn id="6" idx="4"/>
          </p:cNvCxnSpPr>
          <p:nvPr/>
        </p:nvCxnSpPr>
        <p:spPr>
          <a:xfrm flipH="1" flipV="1">
            <a:off x="4866015" y="4543326"/>
            <a:ext cx="598627" cy="560446"/>
          </a:xfrm>
          <a:prstGeom prst="line">
            <a:avLst/>
          </a:prstGeom>
          <a:ln w="38100">
            <a:solidFill>
              <a:srgbClr val="00B3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4" idx="4"/>
            <a:endCxn id="82" idx="0"/>
          </p:cNvCxnSpPr>
          <p:nvPr/>
        </p:nvCxnSpPr>
        <p:spPr>
          <a:xfrm>
            <a:off x="3267126" y="1577320"/>
            <a:ext cx="99163" cy="571462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5" idx="1"/>
            <a:endCxn id="82" idx="5"/>
          </p:cNvCxnSpPr>
          <p:nvPr/>
        </p:nvCxnSpPr>
        <p:spPr>
          <a:xfrm flipH="1" flipV="1">
            <a:off x="3384425" y="2192567"/>
            <a:ext cx="260697" cy="923174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5" idx="4"/>
            <a:endCxn id="178" idx="1"/>
          </p:cNvCxnSpPr>
          <p:nvPr/>
        </p:nvCxnSpPr>
        <p:spPr>
          <a:xfrm>
            <a:off x="3873099" y="590990"/>
            <a:ext cx="49008" cy="512882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8" idx="4"/>
            <a:endCxn id="181" idx="1"/>
          </p:cNvCxnSpPr>
          <p:nvPr/>
        </p:nvCxnSpPr>
        <p:spPr>
          <a:xfrm>
            <a:off x="3938585" y="1143654"/>
            <a:ext cx="106407" cy="729342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333" idx="1"/>
            <a:endCxn id="181" idx="4"/>
          </p:cNvCxnSpPr>
          <p:nvPr/>
        </p:nvCxnSpPr>
        <p:spPr>
          <a:xfrm flipH="1" flipV="1">
            <a:off x="4064677" y="1920520"/>
            <a:ext cx="190698" cy="954488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1" idx="4"/>
            <a:endCxn id="207" idx="0"/>
          </p:cNvCxnSpPr>
          <p:nvPr/>
        </p:nvCxnSpPr>
        <p:spPr>
          <a:xfrm>
            <a:off x="4771673" y="352280"/>
            <a:ext cx="29708" cy="590067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07" idx="4"/>
            <a:endCxn id="210" idx="0"/>
          </p:cNvCxnSpPr>
          <p:nvPr/>
        </p:nvCxnSpPr>
        <p:spPr>
          <a:xfrm>
            <a:off x="4801381" y="990240"/>
            <a:ext cx="50760" cy="708717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0" idx="4"/>
            <a:endCxn id="97" idx="0"/>
          </p:cNvCxnSpPr>
          <p:nvPr/>
        </p:nvCxnSpPr>
        <p:spPr>
          <a:xfrm>
            <a:off x="4852141" y="1756282"/>
            <a:ext cx="109266" cy="998135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33" idx="4"/>
            <a:endCxn id="239" idx="0"/>
          </p:cNvCxnSpPr>
          <p:nvPr/>
        </p:nvCxnSpPr>
        <p:spPr>
          <a:xfrm flipH="1">
            <a:off x="5764514" y="1048857"/>
            <a:ext cx="27677" cy="657127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9" idx="4"/>
          </p:cNvCxnSpPr>
          <p:nvPr/>
        </p:nvCxnSpPr>
        <p:spPr>
          <a:xfrm flipH="1">
            <a:off x="5716163" y="1764420"/>
            <a:ext cx="48351" cy="986293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78" idx="7"/>
            <a:endCxn id="259" idx="3"/>
          </p:cNvCxnSpPr>
          <p:nvPr/>
        </p:nvCxnSpPr>
        <p:spPr>
          <a:xfrm flipV="1">
            <a:off x="5497744" y="3633737"/>
            <a:ext cx="866601" cy="744203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6" idx="3"/>
            <a:endCxn id="259" idx="7"/>
          </p:cNvCxnSpPr>
          <p:nvPr/>
        </p:nvCxnSpPr>
        <p:spPr>
          <a:xfrm flipH="1">
            <a:off x="6426184" y="2810730"/>
            <a:ext cx="626380" cy="759705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53" idx="4"/>
            <a:endCxn id="256" idx="7"/>
          </p:cNvCxnSpPr>
          <p:nvPr/>
        </p:nvCxnSpPr>
        <p:spPr>
          <a:xfrm flipH="1">
            <a:off x="7097195" y="2188892"/>
            <a:ext cx="404656" cy="576150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4"/>
            <a:endCxn id="43" idx="0"/>
          </p:cNvCxnSpPr>
          <p:nvPr/>
        </p:nvCxnSpPr>
        <p:spPr>
          <a:xfrm flipH="1">
            <a:off x="4364431" y="4543326"/>
            <a:ext cx="501584" cy="608797"/>
          </a:xfrm>
          <a:prstGeom prst="line">
            <a:avLst/>
          </a:prstGeom>
          <a:ln w="38100">
            <a:solidFill>
              <a:srgbClr val="00B3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1" idx="3"/>
            <a:endCxn id="43" idx="6"/>
          </p:cNvCxnSpPr>
          <p:nvPr/>
        </p:nvCxnSpPr>
        <p:spPr>
          <a:xfrm flipH="1">
            <a:off x="4412783" y="5186315"/>
            <a:ext cx="1017668" cy="14161"/>
          </a:xfrm>
          <a:prstGeom prst="line">
            <a:avLst/>
          </a:prstGeom>
          <a:ln w="38100">
            <a:solidFill>
              <a:srgbClr val="00B3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 rot="16200000">
            <a:off x="6033287" y="1220109"/>
            <a:ext cx="339431" cy="339431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04" name="Group 303"/>
          <p:cNvGrpSpPr/>
          <p:nvPr/>
        </p:nvGrpSpPr>
        <p:grpSpPr>
          <a:xfrm>
            <a:off x="3913133" y="4749178"/>
            <a:ext cx="902597" cy="902597"/>
            <a:chOff x="3922313" y="5023672"/>
            <a:chExt cx="902597" cy="902597"/>
          </a:xfrm>
        </p:grpSpPr>
        <p:sp>
          <p:nvSpPr>
            <p:cNvPr id="44" name="Oval 43"/>
            <p:cNvSpPr/>
            <p:nvPr/>
          </p:nvSpPr>
          <p:spPr>
            <a:xfrm>
              <a:off x="3922313" y="5023672"/>
              <a:ext cx="902597" cy="902597"/>
            </a:xfrm>
            <a:prstGeom prst="ellipse">
              <a:avLst/>
            </a:prstGeom>
            <a:noFill/>
            <a:ln w="38100">
              <a:solidFill>
                <a:srgbClr val="00B3F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Oval 42"/>
            <p:cNvSpPr/>
            <p:nvPr/>
          </p:nvSpPr>
          <p:spPr>
            <a:xfrm>
              <a:off x="4325258" y="5426617"/>
              <a:ext cx="96705" cy="96705"/>
            </a:xfrm>
            <a:prstGeom prst="ellipse">
              <a:avLst/>
            </a:prstGeom>
            <a:solidFill>
              <a:srgbClr val="00B3FF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5013344" y="4700827"/>
            <a:ext cx="902597" cy="902597"/>
            <a:chOff x="5021311" y="4918284"/>
            <a:chExt cx="902597" cy="902597"/>
          </a:xfrm>
        </p:grpSpPr>
        <p:sp>
          <p:nvSpPr>
            <p:cNvPr id="52" name="Oval 51"/>
            <p:cNvSpPr/>
            <p:nvPr/>
          </p:nvSpPr>
          <p:spPr>
            <a:xfrm>
              <a:off x="5021311" y="4918284"/>
              <a:ext cx="902597" cy="902597"/>
            </a:xfrm>
            <a:prstGeom prst="ellipse">
              <a:avLst/>
            </a:prstGeom>
            <a:noFill/>
            <a:ln w="38100">
              <a:solidFill>
                <a:srgbClr val="00B3F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" name="Oval 50"/>
            <p:cNvSpPr/>
            <p:nvPr/>
          </p:nvSpPr>
          <p:spPr>
            <a:xfrm>
              <a:off x="5424256" y="5321229"/>
              <a:ext cx="96705" cy="96705"/>
            </a:xfrm>
            <a:prstGeom prst="ellipse">
              <a:avLst/>
            </a:prstGeom>
            <a:solidFill>
              <a:srgbClr val="00B3FF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3893552" y="5670373"/>
            <a:ext cx="963447" cy="963447"/>
            <a:chOff x="3893552" y="5670373"/>
            <a:chExt cx="963447" cy="963447"/>
          </a:xfrm>
        </p:grpSpPr>
        <p:sp>
          <p:nvSpPr>
            <p:cNvPr id="60" name="Oval 59"/>
            <p:cNvSpPr/>
            <p:nvPr/>
          </p:nvSpPr>
          <p:spPr>
            <a:xfrm>
              <a:off x="3893552" y="5670373"/>
              <a:ext cx="963447" cy="963447"/>
            </a:xfrm>
            <a:prstGeom prst="ellipse">
              <a:avLst/>
            </a:prstGeom>
            <a:noFill/>
            <a:ln w="38100">
              <a:solidFill>
                <a:srgbClr val="00B3F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Oval 58"/>
            <p:cNvSpPr/>
            <p:nvPr/>
          </p:nvSpPr>
          <p:spPr>
            <a:xfrm>
              <a:off x="4323662" y="6100483"/>
              <a:ext cx="103224" cy="103224"/>
            </a:xfrm>
            <a:prstGeom prst="ellipse">
              <a:avLst/>
            </a:prstGeom>
            <a:solidFill>
              <a:srgbClr val="00B3FF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4980214" y="5685967"/>
            <a:ext cx="919655" cy="919656"/>
            <a:chOff x="4965921" y="5753295"/>
            <a:chExt cx="919655" cy="919656"/>
          </a:xfrm>
        </p:grpSpPr>
        <p:sp>
          <p:nvSpPr>
            <p:cNvPr id="68" name="Oval 67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38100">
              <a:solidFill>
                <a:srgbClr val="00B3F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Oval 66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3FF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0" name="Group 79"/>
          <p:cNvGrpSpPr/>
          <p:nvPr/>
        </p:nvGrpSpPr>
        <p:grpSpPr>
          <a:xfrm rot="16200000">
            <a:off x="3126901" y="1935043"/>
            <a:ext cx="478776" cy="478776"/>
            <a:chOff x="4751150" y="1380925"/>
            <a:chExt cx="481067" cy="481067"/>
          </a:xfrm>
        </p:grpSpPr>
        <p:sp>
          <p:nvSpPr>
            <p:cNvPr id="81" name="Oval 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2" name="Oval 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8" name="Group 297"/>
          <p:cNvGrpSpPr/>
          <p:nvPr/>
        </p:nvGrpSpPr>
        <p:grpSpPr>
          <a:xfrm>
            <a:off x="3411363" y="2881982"/>
            <a:ext cx="523137" cy="523137"/>
            <a:chOff x="3325334" y="2851708"/>
            <a:chExt cx="715828" cy="715828"/>
          </a:xfrm>
        </p:grpSpPr>
        <p:sp>
          <p:nvSpPr>
            <p:cNvPr id="86" name="Oval 85"/>
            <p:cNvSpPr/>
            <p:nvPr/>
          </p:nvSpPr>
          <p:spPr>
            <a:xfrm>
              <a:off x="3325334" y="2851708"/>
              <a:ext cx="715828" cy="715828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5" name="Oval 84"/>
            <p:cNvSpPr/>
            <p:nvPr/>
          </p:nvSpPr>
          <p:spPr>
            <a:xfrm>
              <a:off x="3633964" y="3160338"/>
              <a:ext cx="76694" cy="76694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684471" y="2521755"/>
            <a:ext cx="554543" cy="554544"/>
            <a:chOff x="4549467" y="2454385"/>
            <a:chExt cx="756230" cy="756231"/>
          </a:xfrm>
        </p:grpSpPr>
        <p:sp>
          <p:nvSpPr>
            <p:cNvPr id="98" name="Oval 97"/>
            <p:cNvSpPr/>
            <p:nvPr/>
          </p:nvSpPr>
          <p:spPr>
            <a:xfrm>
              <a:off x="4549467" y="2454385"/>
              <a:ext cx="756230" cy="756231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7" name="Oval 96"/>
            <p:cNvSpPr/>
            <p:nvPr/>
          </p:nvSpPr>
          <p:spPr>
            <a:xfrm>
              <a:off x="4886613" y="2771666"/>
              <a:ext cx="81023" cy="81023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769957" y="4023267"/>
            <a:ext cx="882288" cy="882288"/>
            <a:chOff x="3864538" y="4104027"/>
            <a:chExt cx="885994" cy="885994"/>
          </a:xfrm>
        </p:grpSpPr>
        <p:sp>
          <p:nvSpPr>
            <p:cNvPr id="119" name="Oval 118"/>
            <p:cNvSpPr/>
            <p:nvPr/>
          </p:nvSpPr>
          <p:spPr>
            <a:xfrm>
              <a:off x="3864538" y="4104027"/>
              <a:ext cx="885994" cy="885994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8" name="Oval 117"/>
            <p:cNvSpPr/>
            <p:nvPr/>
          </p:nvSpPr>
          <p:spPr>
            <a:xfrm>
              <a:off x="4260071" y="4499560"/>
              <a:ext cx="94926" cy="94926"/>
            </a:xfrm>
            <a:prstGeom prst="ellipse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2" name="Group 151"/>
          <p:cNvGrpSpPr/>
          <p:nvPr/>
        </p:nvGrpSpPr>
        <p:grpSpPr>
          <a:xfrm rot="16200000">
            <a:off x="3054271" y="1341660"/>
            <a:ext cx="425709" cy="425709"/>
            <a:chOff x="4751150" y="1380925"/>
            <a:chExt cx="481067" cy="481067"/>
          </a:xfrm>
        </p:grpSpPr>
        <p:sp>
          <p:nvSpPr>
            <p:cNvPr id="153" name="Oval 1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1" name="Group 160"/>
          <p:cNvGrpSpPr/>
          <p:nvPr/>
        </p:nvGrpSpPr>
        <p:grpSpPr>
          <a:xfrm rot="16200000">
            <a:off x="2988516" y="865495"/>
            <a:ext cx="376092" cy="376092"/>
            <a:chOff x="4751150" y="1380925"/>
            <a:chExt cx="481067" cy="481067"/>
          </a:xfrm>
        </p:grpSpPr>
        <p:sp>
          <p:nvSpPr>
            <p:cNvPr id="162" name="Oval 16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5" name="Straight Connector 164"/>
          <p:cNvCxnSpPr>
            <a:stCxn id="163" idx="4"/>
            <a:endCxn id="154" idx="1"/>
          </p:cNvCxnSpPr>
          <p:nvPr/>
        </p:nvCxnSpPr>
        <p:spPr>
          <a:xfrm>
            <a:off x="3176562" y="1073688"/>
            <a:ext cx="74438" cy="464701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 rot="16200000">
            <a:off x="3689018" y="387187"/>
            <a:ext cx="368162" cy="368162"/>
            <a:chOff x="4751150" y="1380925"/>
            <a:chExt cx="481067" cy="481067"/>
          </a:xfrm>
        </p:grpSpPr>
        <p:sp>
          <p:nvSpPr>
            <p:cNvPr id="174" name="Oval 1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6" name="Group 175"/>
          <p:cNvGrpSpPr/>
          <p:nvPr/>
        </p:nvGrpSpPr>
        <p:grpSpPr>
          <a:xfrm rot="16200000">
            <a:off x="3721076" y="902841"/>
            <a:ext cx="435019" cy="435019"/>
            <a:chOff x="4751150" y="1380925"/>
            <a:chExt cx="481067" cy="481067"/>
          </a:xfrm>
        </p:grpSpPr>
        <p:sp>
          <p:nvSpPr>
            <p:cNvPr id="177" name="Oval 1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9" name="Group 178"/>
          <p:cNvGrpSpPr/>
          <p:nvPr/>
        </p:nvGrpSpPr>
        <p:grpSpPr>
          <a:xfrm rot="16200000">
            <a:off x="3804841" y="1632845"/>
            <a:ext cx="519673" cy="519673"/>
            <a:chOff x="4751150" y="1380925"/>
            <a:chExt cx="481067" cy="481067"/>
          </a:xfrm>
        </p:grpSpPr>
        <p:sp>
          <p:nvSpPr>
            <p:cNvPr id="180" name="Oval 1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99" name="Group 198"/>
          <p:cNvGrpSpPr/>
          <p:nvPr/>
        </p:nvGrpSpPr>
        <p:grpSpPr>
          <a:xfrm rot="16200000">
            <a:off x="4568440" y="131969"/>
            <a:ext cx="406466" cy="397075"/>
            <a:chOff x="4751150" y="1380925"/>
            <a:chExt cx="481067" cy="481067"/>
          </a:xfrm>
        </p:grpSpPr>
        <p:sp>
          <p:nvSpPr>
            <p:cNvPr id="200" name="Oval 19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5" name="Group 204"/>
          <p:cNvGrpSpPr/>
          <p:nvPr/>
        </p:nvGrpSpPr>
        <p:grpSpPr>
          <a:xfrm rot="16200000">
            <a:off x="4577875" y="742788"/>
            <a:ext cx="447013" cy="447013"/>
            <a:chOff x="4751150" y="1380925"/>
            <a:chExt cx="481067" cy="481067"/>
          </a:xfrm>
        </p:grpSpPr>
        <p:sp>
          <p:nvSpPr>
            <p:cNvPr id="206" name="Oval 2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8" name="Group 207"/>
          <p:cNvGrpSpPr/>
          <p:nvPr/>
        </p:nvGrpSpPr>
        <p:grpSpPr>
          <a:xfrm rot="16200000">
            <a:off x="4584618" y="1460097"/>
            <a:ext cx="535046" cy="535046"/>
            <a:chOff x="4751150" y="1380925"/>
            <a:chExt cx="481067" cy="481067"/>
          </a:xfrm>
        </p:grpSpPr>
        <p:sp>
          <p:nvSpPr>
            <p:cNvPr id="209" name="Oval 2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28" name="Group 227"/>
          <p:cNvGrpSpPr/>
          <p:nvPr/>
        </p:nvGrpSpPr>
        <p:grpSpPr>
          <a:xfrm rot="16200000">
            <a:off x="5597295" y="187458"/>
            <a:ext cx="406466" cy="397075"/>
            <a:chOff x="4751150" y="1380925"/>
            <a:chExt cx="481067" cy="481067"/>
          </a:xfrm>
        </p:grpSpPr>
        <p:sp>
          <p:nvSpPr>
            <p:cNvPr id="229" name="Oval 22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Oval 22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1" name="Group 230"/>
          <p:cNvGrpSpPr/>
          <p:nvPr/>
        </p:nvGrpSpPr>
        <p:grpSpPr>
          <a:xfrm rot="16200000">
            <a:off x="5545390" y="781317"/>
            <a:ext cx="493601" cy="482196"/>
            <a:chOff x="4751150" y="1380925"/>
            <a:chExt cx="481067" cy="481067"/>
          </a:xfrm>
        </p:grpSpPr>
        <p:sp>
          <p:nvSpPr>
            <p:cNvPr id="232" name="Oval 23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3" name="Oval 23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7" name="Group 236"/>
          <p:cNvGrpSpPr/>
          <p:nvPr/>
        </p:nvGrpSpPr>
        <p:grpSpPr>
          <a:xfrm rot="16200000">
            <a:off x="5491808" y="1462496"/>
            <a:ext cx="545414" cy="545414"/>
            <a:chOff x="4751150" y="1380925"/>
            <a:chExt cx="481067" cy="481067"/>
          </a:xfrm>
        </p:grpSpPr>
        <p:sp>
          <p:nvSpPr>
            <p:cNvPr id="238" name="Oval 23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9" name="Oval 23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7" name="Straight Connector 246"/>
          <p:cNvCxnSpPr>
            <a:stCxn id="230" idx="4"/>
            <a:endCxn id="233" idx="0"/>
          </p:cNvCxnSpPr>
          <p:nvPr/>
        </p:nvCxnSpPr>
        <p:spPr>
          <a:xfrm flipH="1">
            <a:off x="5792191" y="407769"/>
            <a:ext cx="8337" cy="588203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 rot="16200000">
            <a:off x="7298618" y="1968581"/>
            <a:ext cx="406466" cy="397075"/>
            <a:chOff x="4751150" y="1380925"/>
            <a:chExt cx="481067" cy="481067"/>
          </a:xfrm>
        </p:grpSpPr>
        <p:sp>
          <p:nvSpPr>
            <p:cNvPr id="252" name="Oval 2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4" name="Group 253"/>
          <p:cNvGrpSpPr/>
          <p:nvPr/>
        </p:nvGrpSpPr>
        <p:grpSpPr>
          <a:xfrm rot="16200000">
            <a:off x="6773354" y="2493326"/>
            <a:ext cx="603053" cy="589121"/>
            <a:chOff x="4751150" y="1380925"/>
            <a:chExt cx="481067" cy="481067"/>
          </a:xfrm>
        </p:grpSpPr>
        <p:sp>
          <p:nvSpPr>
            <p:cNvPr id="255" name="Oval 2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7" name="Group 256"/>
          <p:cNvGrpSpPr/>
          <p:nvPr/>
        </p:nvGrpSpPr>
        <p:grpSpPr>
          <a:xfrm rot="16200000">
            <a:off x="5977491" y="3193964"/>
            <a:ext cx="835550" cy="816246"/>
            <a:chOff x="4751150" y="1380925"/>
            <a:chExt cx="481067" cy="481067"/>
          </a:xfrm>
        </p:grpSpPr>
        <p:sp>
          <p:nvSpPr>
            <p:cNvPr id="258" name="Oval 25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68" name="Straight Connector 367"/>
          <p:cNvCxnSpPr>
            <a:endCxn id="6" idx="6"/>
          </p:cNvCxnSpPr>
          <p:nvPr/>
        </p:nvCxnSpPr>
        <p:spPr>
          <a:xfrm flipH="1">
            <a:off x="4910376" y="4402675"/>
            <a:ext cx="523496" cy="96290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1" name="Group 330"/>
          <p:cNvGrpSpPr/>
          <p:nvPr/>
        </p:nvGrpSpPr>
        <p:grpSpPr>
          <a:xfrm>
            <a:off x="4012298" y="2631931"/>
            <a:ext cx="526006" cy="526005"/>
            <a:chOff x="3834717" y="2479089"/>
            <a:chExt cx="745900" cy="745899"/>
          </a:xfrm>
        </p:grpSpPr>
        <p:sp>
          <p:nvSpPr>
            <p:cNvPr id="332" name="Oval 331"/>
            <p:cNvSpPr/>
            <p:nvPr/>
          </p:nvSpPr>
          <p:spPr>
            <a:xfrm>
              <a:off x="3834717" y="2479089"/>
              <a:ext cx="745900" cy="745899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33" name="Oval 332"/>
            <p:cNvSpPr/>
            <p:nvPr/>
          </p:nvSpPr>
          <p:spPr>
            <a:xfrm>
              <a:off x="4167708" y="2812080"/>
              <a:ext cx="79916" cy="79916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46" name="Group 245"/>
          <p:cNvGrpSpPr/>
          <p:nvPr/>
        </p:nvGrpSpPr>
        <p:grpSpPr>
          <a:xfrm>
            <a:off x="4925844" y="3865320"/>
            <a:ext cx="1055290" cy="1055291"/>
            <a:chOff x="4918249" y="3801594"/>
            <a:chExt cx="1186966" cy="1186967"/>
          </a:xfrm>
        </p:grpSpPr>
        <p:sp>
          <p:nvSpPr>
            <p:cNvPr id="274" name="Oval 273"/>
            <p:cNvSpPr/>
            <p:nvPr/>
          </p:nvSpPr>
          <p:spPr>
            <a:xfrm>
              <a:off x="4918249" y="3801594"/>
              <a:ext cx="1186966" cy="11869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78" name="Oval 277"/>
            <p:cNvSpPr/>
            <p:nvPr/>
          </p:nvSpPr>
          <p:spPr>
            <a:xfrm>
              <a:off x="5481023" y="4364368"/>
              <a:ext cx="94294" cy="94294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1" name="Group 280"/>
          <p:cNvGrpSpPr/>
          <p:nvPr/>
        </p:nvGrpSpPr>
        <p:grpSpPr>
          <a:xfrm rot="16200000">
            <a:off x="3459843" y="2683509"/>
            <a:ext cx="182205" cy="182205"/>
            <a:chOff x="4751150" y="1380925"/>
            <a:chExt cx="481067" cy="481067"/>
          </a:xfrm>
        </p:grpSpPr>
        <p:sp>
          <p:nvSpPr>
            <p:cNvPr id="282" name="Oval 28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3" name="Oval 28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79" name="Group 278"/>
          <p:cNvGrpSpPr/>
          <p:nvPr/>
        </p:nvGrpSpPr>
        <p:grpSpPr>
          <a:xfrm rot="16200000">
            <a:off x="4074299" y="2334864"/>
            <a:ext cx="182205" cy="182205"/>
            <a:chOff x="4751150" y="1380925"/>
            <a:chExt cx="481067" cy="481067"/>
          </a:xfrm>
        </p:grpSpPr>
        <p:sp>
          <p:nvSpPr>
            <p:cNvPr id="280" name="Oval 2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0" name="Oval 2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1" name="Group 290"/>
          <p:cNvGrpSpPr/>
          <p:nvPr/>
        </p:nvGrpSpPr>
        <p:grpSpPr>
          <a:xfrm rot="16200000">
            <a:off x="4814958" y="2204527"/>
            <a:ext cx="182205" cy="182205"/>
            <a:chOff x="4751150" y="1380925"/>
            <a:chExt cx="481067" cy="481067"/>
          </a:xfrm>
        </p:grpSpPr>
        <p:sp>
          <p:nvSpPr>
            <p:cNvPr id="292" name="Oval 29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3" name="Oval 29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4" name="Group 293"/>
          <p:cNvGrpSpPr/>
          <p:nvPr/>
        </p:nvGrpSpPr>
        <p:grpSpPr>
          <a:xfrm rot="16200000">
            <a:off x="5649176" y="2218091"/>
            <a:ext cx="182205" cy="182205"/>
            <a:chOff x="4751150" y="1380925"/>
            <a:chExt cx="481067" cy="481067"/>
          </a:xfrm>
        </p:grpSpPr>
        <p:sp>
          <p:nvSpPr>
            <p:cNvPr id="295" name="Oval 29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6" name="Oval 29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07" name="Straight Connector 306"/>
          <p:cNvCxnSpPr>
            <a:stCxn id="290" idx="3"/>
            <a:endCxn id="283" idx="6"/>
          </p:cNvCxnSpPr>
          <p:nvPr/>
        </p:nvCxnSpPr>
        <p:spPr>
          <a:xfrm flipH="1">
            <a:off x="3560706" y="2432868"/>
            <a:ext cx="597793" cy="341743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>
            <a:stCxn id="293" idx="1"/>
            <a:endCxn id="290" idx="7"/>
          </p:cNvCxnSpPr>
          <p:nvPr/>
        </p:nvCxnSpPr>
        <p:spPr>
          <a:xfrm flipH="1">
            <a:off x="4172303" y="2288727"/>
            <a:ext cx="726855" cy="130337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/>
          <p:cNvCxnSpPr>
            <a:stCxn id="296" idx="1"/>
            <a:endCxn id="293" idx="7"/>
          </p:cNvCxnSpPr>
          <p:nvPr/>
        </p:nvCxnSpPr>
        <p:spPr>
          <a:xfrm flipH="1" flipV="1">
            <a:off x="4912962" y="2288727"/>
            <a:ext cx="820414" cy="13564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9" name="Group 348"/>
          <p:cNvGrpSpPr/>
          <p:nvPr/>
        </p:nvGrpSpPr>
        <p:grpSpPr>
          <a:xfrm rot="16200000">
            <a:off x="5653176" y="3275285"/>
            <a:ext cx="322675" cy="322675"/>
            <a:chOff x="4751150" y="1380925"/>
            <a:chExt cx="481067" cy="481067"/>
          </a:xfrm>
        </p:grpSpPr>
        <p:sp>
          <p:nvSpPr>
            <p:cNvPr id="350" name="Oval 34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lt1"/>
                </a:solidFill>
              </a:endParaRPr>
            </a:p>
          </p:txBody>
        </p:sp>
        <p:sp>
          <p:nvSpPr>
            <p:cNvPr id="351" name="Oval 35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lt1"/>
                </a:solidFill>
              </a:endParaRPr>
            </a:p>
          </p:txBody>
        </p:sp>
      </p:grpSp>
      <p:grpSp>
        <p:nvGrpSpPr>
          <p:cNvPr id="352" name="Group 351"/>
          <p:cNvGrpSpPr/>
          <p:nvPr/>
        </p:nvGrpSpPr>
        <p:grpSpPr>
          <a:xfrm rot="16200000">
            <a:off x="6266312" y="3161537"/>
            <a:ext cx="544374" cy="544374"/>
            <a:chOff x="4751150" y="1380925"/>
            <a:chExt cx="481067" cy="481067"/>
          </a:xfrm>
        </p:grpSpPr>
        <p:sp>
          <p:nvSpPr>
            <p:cNvPr id="353" name="Oval 3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4" name="Oval 3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28CA2"/>
            </a:solidFill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55" name="Straight Connector 354"/>
          <p:cNvCxnSpPr>
            <a:stCxn id="351" idx="5"/>
            <a:endCxn id="354" idx="1"/>
          </p:cNvCxnSpPr>
          <p:nvPr/>
        </p:nvCxnSpPr>
        <p:spPr>
          <a:xfrm flipV="1">
            <a:off x="5826736" y="3413102"/>
            <a:ext cx="691141" cy="35743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TextBox 362"/>
          <p:cNvSpPr txBox="1"/>
          <p:nvPr/>
        </p:nvSpPr>
        <p:spPr>
          <a:xfrm>
            <a:off x="2948282" y="901907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</a:t>
            </a:r>
            <a:endParaRPr lang="fr-CH" dirty="0"/>
          </a:p>
        </p:txBody>
      </p:sp>
      <p:sp>
        <p:nvSpPr>
          <p:cNvPr id="364" name="TextBox 363"/>
          <p:cNvSpPr txBox="1"/>
          <p:nvPr/>
        </p:nvSpPr>
        <p:spPr>
          <a:xfrm>
            <a:off x="3035221" y="1408598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2</a:t>
            </a:r>
            <a:endParaRPr lang="fr-CH" dirty="0"/>
          </a:p>
        </p:txBody>
      </p:sp>
      <p:sp>
        <p:nvSpPr>
          <p:cNvPr id="365" name="TextBox 364"/>
          <p:cNvSpPr txBox="1"/>
          <p:nvPr/>
        </p:nvSpPr>
        <p:spPr>
          <a:xfrm>
            <a:off x="3120628" y="2053651"/>
            <a:ext cx="224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AB38AE"/>
                </a:solidFill>
              </a:rPr>
              <a:t>3</a:t>
            </a:r>
            <a:endParaRPr lang="fr-CH" sz="1000" b="1" dirty="0">
              <a:solidFill>
                <a:srgbClr val="AB38AE"/>
              </a:solidFill>
            </a:endParaRPr>
          </a:p>
        </p:txBody>
      </p:sp>
      <p:sp>
        <p:nvSpPr>
          <p:cNvPr id="366" name="TextBox 365"/>
          <p:cNvSpPr txBox="1"/>
          <p:nvPr/>
        </p:nvSpPr>
        <p:spPr>
          <a:xfrm>
            <a:off x="3405952" y="3014523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4</a:t>
            </a:r>
            <a:endParaRPr lang="fr-CH" dirty="0"/>
          </a:p>
        </p:txBody>
      </p:sp>
      <p:sp>
        <p:nvSpPr>
          <p:cNvPr id="367" name="TextBox 366"/>
          <p:cNvSpPr txBox="1"/>
          <p:nvPr/>
        </p:nvSpPr>
        <p:spPr>
          <a:xfrm>
            <a:off x="3647213" y="466119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5</a:t>
            </a:r>
            <a:endParaRPr lang="fr-CH" dirty="0"/>
          </a:p>
        </p:txBody>
      </p:sp>
      <p:sp>
        <p:nvSpPr>
          <p:cNvPr id="369" name="TextBox 368"/>
          <p:cNvSpPr txBox="1"/>
          <p:nvPr/>
        </p:nvSpPr>
        <p:spPr>
          <a:xfrm>
            <a:off x="3677227" y="1006118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6</a:t>
            </a:r>
            <a:endParaRPr lang="fr-CH" dirty="0"/>
          </a:p>
        </p:txBody>
      </p:sp>
      <p:sp>
        <p:nvSpPr>
          <p:cNvPr id="370" name="TextBox 369"/>
          <p:cNvSpPr txBox="1"/>
          <p:nvPr/>
        </p:nvSpPr>
        <p:spPr>
          <a:xfrm>
            <a:off x="3798896" y="1774158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7</a:t>
            </a:r>
            <a:endParaRPr lang="fr-CH" dirty="0"/>
          </a:p>
        </p:txBody>
      </p:sp>
      <p:sp>
        <p:nvSpPr>
          <p:cNvPr id="372" name="TextBox 371"/>
          <p:cNvSpPr txBox="1"/>
          <p:nvPr/>
        </p:nvSpPr>
        <p:spPr>
          <a:xfrm>
            <a:off x="4531716" y="185410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9</a:t>
            </a:r>
            <a:endParaRPr lang="fr-CH" dirty="0"/>
          </a:p>
        </p:txBody>
      </p:sp>
      <p:sp>
        <p:nvSpPr>
          <p:cNvPr id="374" name="TextBox 373"/>
          <p:cNvSpPr txBox="1"/>
          <p:nvPr/>
        </p:nvSpPr>
        <p:spPr>
          <a:xfrm>
            <a:off x="4493930" y="834494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10</a:t>
            </a:r>
            <a:endParaRPr lang="fr-CH" dirty="0"/>
          </a:p>
        </p:txBody>
      </p:sp>
      <p:sp>
        <p:nvSpPr>
          <p:cNvPr id="375" name="TextBox 374"/>
          <p:cNvSpPr txBox="1"/>
          <p:nvPr/>
        </p:nvSpPr>
        <p:spPr>
          <a:xfrm>
            <a:off x="4562456" y="1570819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11</a:t>
            </a:r>
            <a:endParaRPr lang="fr-CH" dirty="0"/>
          </a:p>
        </p:txBody>
      </p:sp>
      <p:sp>
        <p:nvSpPr>
          <p:cNvPr id="376" name="TextBox 375"/>
          <p:cNvSpPr txBox="1"/>
          <p:nvPr/>
        </p:nvSpPr>
        <p:spPr>
          <a:xfrm>
            <a:off x="5582222" y="187138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13</a:t>
            </a:r>
            <a:endParaRPr lang="fr-CH" dirty="0"/>
          </a:p>
        </p:txBody>
      </p:sp>
      <p:sp>
        <p:nvSpPr>
          <p:cNvPr id="377" name="TextBox 376"/>
          <p:cNvSpPr txBox="1"/>
          <p:nvPr/>
        </p:nvSpPr>
        <p:spPr>
          <a:xfrm>
            <a:off x="5525610" y="840230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14</a:t>
            </a:r>
            <a:endParaRPr lang="fr-CH" dirty="0"/>
          </a:p>
        </p:txBody>
      </p:sp>
      <p:sp>
        <p:nvSpPr>
          <p:cNvPr id="382" name="TextBox 381"/>
          <p:cNvSpPr txBox="1"/>
          <p:nvPr/>
        </p:nvSpPr>
        <p:spPr>
          <a:xfrm>
            <a:off x="5501960" y="1538389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15</a:t>
            </a:r>
            <a:endParaRPr lang="fr-CH" dirty="0"/>
          </a:p>
        </p:txBody>
      </p:sp>
      <p:sp>
        <p:nvSpPr>
          <p:cNvPr id="383" name="TextBox 382"/>
          <p:cNvSpPr txBox="1"/>
          <p:nvPr/>
        </p:nvSpPr>
        <p:spPr>
          <a:xfrm>
            <a:off x="4667271" y="2576661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12</a:t>
            </a:r>
            <a:endParaRPr lang="fr-CH" dirty="0"/>
          </a:p>
        </p:txBody>
      </p:sp>
      <p:sp>
        <p:nvSpPr>
          <p:cNvPr id="385" name="TextBox 384"/>
          <p:cNvSpPr txBox="1"/>
          <p:nvPr/>
        </p:nvSpPr>
        <p:spPr>
          <a:xfrm>
            <a:off x="5484416" y="2494051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16</a:t>
            </a:r>
            <a:endParaRPr lang="fr-CH" dirty="0"/>
          </a:p>
        </p:txBody>
      </p:sp>
      <p:sp>
        <p:nvSpPr>
          <p:cNvPr id="386" name="TextBox 385"/>
          <p:cNvSpPr txBox="1"/>
          <p:nvPr/>
        </p:nvSpPr>
        <p:spPr>
          <a:xfrm>
            <a:off x="7299523" y="1953793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17</a:t>
            </a:r>
            <a:endParaRPr lang="fr-CH" dirty="0"/>
          </a:p>
        </p:txBody>
      </p:sp>
      <p:sp>
        <p:nvSpPr>
          <p:cNvPr id="392" name="TextBox 391"/>
          <p:cNvSpPr txBox="1"/>
          <p:nvPr/>
        </p:nvSpPr>
        <p:spPr>
          <a:xfrm>
            <a:off x="6861784" y="2560029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18</a:t>
            </a:r>
            <a:endParaRPr lang="fr-CH" dirty="0"/>
          </a:p>
        </p:txBody>
      </p:sp>
      <p:sp>
        <p:nvSpPr>
          <p:cNvPr id="393" name="TextBox 392"/>
          <p:cNvSpPr txBox="1"/>
          <p:nvPr/>
        </p:nvSpPr>
        <p:spPr>
          <a:xfrm>
            <a:off x="6223711" y="3330313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19</a:t>
            </a:r>
            <a:endParaRPr lang="fr-CH" dirty="0"/>
          </a:p>
        </p:txBody>
      </p:sp>
      <p:sp>
        <p:nvSpPr>
          <p:cNvPr id="401" name="TextBox 400"/>
          <p:cNvSpPr txBox="1"/>
          <p:nvPr/>
        </p:nvSpPr>
        <p:spPr>
          <a:xfrm>
            <a:off x="5538482" y="4294035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20</a:t>
            </a:r>
            <a:endParaRPr lang="fr-CH" dirty="0"/>
          </a:p>
        </p:txBody>
      </p:sp>
      <p:sp>
        <p:nvSpPr>
          <p:cNvPr id="402" name="TextBox 401"/>
          <p:cNvSpPr txBox="1"/>
          <p:nvPr/>
        </p:nvSpPr>
        <p:spPr>
          <a:xfrm>
            <a:off x="3879838" y="437585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7937AB"/>
                </a:solidFill>
              </a:rPr>
              <a:t>28</a:t>
            </a:r>
            <a:endParaRPr lang="fr-CH" sz="1000" b="1" dirty="0">
              <a:solidFill>
                <a:srgbClr val="7937AB"/>
              </a:solidFill>
            </a:endParaRPr>
          </a:p>
        </p:txBody>
      </p:sp>
      <p:sp>
        <p:nvSpPr>
          <p:cNvPr id="408" name="TextBox 407"/>
          <p:cNvSpPr txBox="1"/>
          <p:nvPr/>
        </p:nvSpPr>
        <p:spPr>
          <a:xfrm>
            <a:off x="4573135" y="444148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7937AB"/>
                </a:solidFill>
              </a:rPr>
              <a:t>26</a:t>
            </a:r>
            <a:endParaRPr lang="fr-CH" sz="1000" b="1" dirty="0">
              <a:solidFill>
                <a:srgbClr val="7937AB"/>
              </a:solidFill>
            </a:endParaRPr>
          </a:p>
        </p:txBody>
      </p:sp>
      <p:sp>
        <p:nvSpPr>
          <p:cNvPr id="418" name="TextBox 417"/>
          <p:cNvSpPr txBox="1"/>
          <p:nvPr/>
        </p:nvSpPr>
        <p:spPr>
          <a:xfrm>
            <a:off x="4072007" y="4990666"/>
            <a:ext cx="316112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B3FF"/>
                </a:solidFill>
              </a:rPr>
              <a:t>29</a:t>
            </a:r>
            <a:endParaRPr lang="fr-CH" sz="1000" b="1" dirty="0">
              <a:solidFill>
                <a:srgbClr val="00B3FF"/>
              </a:solidFill>
            </a:endParaRPr>
          </a:p>
        </p:txBody>
      </p:sp>
      <p:sp>
        <p:nvSpPr>
          <p:cNvPr id="423" name="TextBox 422"/>
          <p:cNvSpPr txBox="1"/>
          <p:nvPr/>
        </p:nvSpPr>
        <p:spPr>
          <a:xfrm>
            <a:off x="5152727" y="4971277"/>
            <a:ext cx="316112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B3FF"/>
                </a:solidFill>
              </a:rPr>
              <a:t>30</a:t>
            </a:r>
            <a:endParaRPr lang="fr-CH" sz="1000" b="1" dirty="0">
              <a:solidFill>
                <a:srgbClr val="00B3FF"/>
              </a:solidFill>
            </a:endParaRPr>
          </a:p>
        </p:txBody>
      </p:sp>
      <p:sp>
        <p:nvSpPr>
          <p:cNvPr id="428" name="TextBox 427"/>
          <p:cNvSpPr txBox="1"/>
          <p:nvPr/>
        </p:nvSpPr>
        <p:spPr>
          <a:xfrm>
            <a:off x="4048318" y="5916941"/>
            <a:ext cx="316112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B3FF"/>
                </a:solidFill>
              </a:rPr>
              <a:t>31</a:t>
            </a:r>
            <a:endParaRPr lang="fr-CH" sz="1000" b="1" dirty="0">
              <a:solidFill>
                <a:srgbClr val="00B3FF"/>
              </a:solidFill>
            </a:endParaRPr>
          </a:p>
        </p:txBody>
      </p:sp>
      <p:sp>
        <p:nvSpPr>
          <p:cNvPr id="429" name="TextBox 428"/>
          <p:cNvSpPr txBox="1"/>
          <p:nvPr/>
        </p:nvSpPr>
        <p:spPr>
          <a:xfrm>
            <a:off x="5099295" y="5890874"/>
            <a:ext cx="316112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B3FF"/>
                </a:solidFill>
              </a:rPr>
              <a:t>32</a:t>
            </a:r>
            <a:endParaRPr lang="fr-CH" sz="1000" b="1" dirty="0">
              <a:solidFill>
                <a:srgbClr val="00B3FF"/>
              </a:solidFill>
            </a:endParaRPr>
          </a:p>
        </p:txBody>
      </p:sp>
      <p:grpSp>
        <p:nvGrpSpPr>
          <p:cNvPr id="182" name="Group 181"/>
          <p:cNvGrpSpPr/>
          <p:nvPr/>
        </p:nvGrpSpPr>
        <p:grpSpPr>
          <a:xfrm>
            <a:off x="5411888" y="2475293"/>
            <a:ext cx="569245" cy="569245"/>
            <a:chOff x="5356599" y="2462211"/>
            <a:chExt cx="718749" cy="718749"/>
          </a:xfrm>
        </p:grpSpPr>
        <p:sp>
          <p:nvSpPr>
            <p:cNvPr id="183" name="Oval 182"/>
            <p:cNvSpPr/>
            <p:nvPr/>
          </p:nvSpPr>
          <p:spPr>
            <a:xfrm>
              <a:off x="5356599" y="2462211"/>
              <a:ext cx="718749" cy="718749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4" name="Oval 183"/>
            <p:cNvSpPr/>
            <p:nvPr/>
          </p:nvSpPr>
          <p:spPr>
            <a:xfrm>
              <a:off x="5685880" y="2783800"/>
              <a:ext cx="77008" cy="77008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6" name="Group 185"/>
          <p:cNvGrpSpPr/>
          <p:nvPr/>
        </p:nvGrpSpPr>
        <p:grpSpPr>
          <a:xfrm rot="16200000">
            <a:off x="3336125" y="2812651"/>
            <a:ext cx="669410" cy="669410"/>
            <a:chOff x="4751150" y="1380925"/>
            <a:chExt cx="481067" cy="481067"/>
          </a:xfrm>
        </p:grpSpPr>
        <p:sp>
          <p:nvSpPr>
            <p:cNvPr id="187" name="Oval 18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8" name="Oval 18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98" name="Group 197"/>
          <p:cNvGrpSpPr/>
          <p:nvPr/>
        </p:nvGrpSpPr>
        <p:grpSpPr>
          <a:xfrm rot="16200000">
            <a:off x="3922143" y="2531633"/>
            <a:ext cx="724578" cy="724578"/>
            <a:chOff x="4751150" y="1380925"/>
            <a:chExt cx="481067" cy="481067"/>
          </a:xfrm>
        </p:grpSpPr>
        <p:sp>
          <p:nvSpPr>
            <p:cNvPr id="202" name="Oval 20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3" name="Oval 20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4" name="Group 203"/>
          <p:cNvGrpSpPr/>
          <p:nvPr/>
        </p:nvGrpSpPr>
        <p:grpSpPr>
          <a:xfrm rot="16200000">
            <a:off x="4595579" y="2425967"/>
            <a:ext cx="737848" cy="737848"/>
            <a:chOff x="4751150" y="1380925"/>
            <a:chExt cx="481067" cy="481067"/>
          </a:xfrm>
        </p:grpSpPr>
        <p:sp>
          <p:nvSpPr>
            <p:cNvPr id="211" name="Oval 21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2" name="Oval 21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3" name="Group 212"/>
          <p:cNvGrpSpPr/>
          <p:nvPr/>
        </p:nvGrpSpPr>
        <p:grpSpPr>
          <a:xfrm rot="16200000">
            <a:off x="5327163" y="2400248"/>
            <a:ext cx="737848" cy="737848"/>
            <a:chOff x="4751150" y="1380925"/>
            <a:chExt cx="481067" cy="481067"/>
          </a:xfrm>
        </p:grpSpPr>
        <p:sp>
          <p:nvSpPr>
            <p:cNvPr id="214" name="Oval 21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5" name="Oval 21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20" name="Group 219"/>
          <p:cNvGrpSpPr/>
          <p:nvPr/>
        </p:nvGrpSpPr>
        <p:grpSpPr>
          <a:xfrm rot="16200000">
            <a:off x="4553369" y="3684911"/>
            <a:ext cx="406466" cy="397075"/>
            <a:chOff x="4751150" y="1380925"/>
            <a:chExt cx="481067" cy="481067"/>
          </a:xfrm>
        </p:grpSpPr>
        <p:sp>
          <p:nvSpPr>
            <p:cNvPr id="221" name="Oval 22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ln w="38100">
              <a:solidFill>
                <a:srgbClr val="EECDE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22" name="Oval 22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ln w="38100">
              <a:solidFill>
                <a:srgbClr val="EECDE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26" name="Straight Connector 225"/>
          <p:cNvCxnSpPr>
            <a:stCxn id="188" idx="0"/>
            <a:endCxn id="290" idx="4"/>
          </p:cNvCxnSpPr>
          <p:nvPr/>
        </p:nvCxnSpPr>
        <p:spPr>
          <a:xfrm flipV="1">
            <a:off x="3670830" y="2435727"/>
            <a:ext cx="494571" cy="675768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>
            <a:stCxn id="203" idx="7"/>
            <a:endCxn id="293" idx="2"/>
          </p:cNvCxnSpPr>
          <p:nvPr/>
        </p:nvCxnSpPr>
        <p:spPr>
          <a:xfrm flipV="1">
            <a:off x="4311878" y="2295629"/>
            <a:ext cx="584421" cy="570845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15" idx="1"/>
            <a:endCxn id="293" idx="6"/>
          </p:cNvCxnSpPr>
          <p:nvPr/>
        </p:nvCxnSpPr>
        <p:spPr>
          <a:xfrm flipH="1" flipV="1">
            <a:off x="4915821" y="2295629"/>
            <a:ext cx="752315" cy="445592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>
            <a:stCxn id="6" idx="1"/>
          </p:cNvCxnSpPr>
          <p:nvPr/>
        </p:nvCxnSpPr>
        <p:spPr>
          <a:xfrm flipH="1" flipV="1">
            <a:off x="4279380" y="2872589"/>
            <a:ext cx="555267" cy="1595008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2" name="Straight Connector 261"/>
          <p:cNvCxnSpPr>
            <a:stCxn id="6" idx="0"/>
            <a:endCxn id="212" idx="4"/>
          </p:cNvCxnSpPr>
          <p:nvPr/>
        </p:nvCxnSpPr>
        <p:spPr>
          <a:xfrm flipV="1">
            <a:off x="4866015" y="2834417"/>
            <a:ext cx="98487" cy="1620187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3" name="Straight Connector 262"/>
          <p:cNvCxnSpPr>
            <a:stCxn id="351" idx="1"/>
            <a:endCxn id="215" idx="4"/>
          </p:cNvCxnSpPr>
          <p:nvPr/>
        </p:nvCxnSpPr>
        <p:spPr>
          <a:xfrm flipH="1" flipV="1">
            <a:off x="5696086" y="2808698"/>
            <a:ext cx="106204" cy="615701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8" name="Straight Connector 267"/>
          <p:cNvCxnSpPr>
            <a:stCxn id="212" idx="6"/>
            <a:endCxn id="215" idx="2"/>
          </p:cNvCxnSpPr>
          <p:nvPr/>
        </p:nvCxnSpPr>
        <p:spPr>
          <a:xfrm flipV="1">
            <a:off x="5004029" y="2769171"/>
            <a:ext cx="652530" cy="25719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1" name="Straight Connector 270"/>
          <p:cNvCxnSpPr>
            <a:stCxn id="212" idx="2"/>
            <a:endCxn id="203" idx="6"/>
          </p:cNvCxnSpPr>
          <p:nvPr/>
        </p:nvCxnSpPr>
        <p:spPr>
          <a:xfrm flipH="1">
            <a:off x="4323247" y="2794890"/>
            <a:ext cx="601728" cy="99031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5" name="Straight Connector 274"/>
          <p:cNvCxnSpPr>
            <a:stCxn id="203" idx="3"/>
            <a:endCxn id="188" idx="6"/>
          </p:cNvCxnSpPr>
          <p:nvPr/>
        </p:nvCxnSpPr>
        <p:spPr>
          <a:xfrm flipH="1">
            <a:off x="3706690" y="2921368"/>
            <a:ext cx="550294" cy="225988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9" name="Straight Connector 288"/>
          <p:cNvCxnSpPr>
            <a:stCxn id="118" idx="0"/>
            <a:endCxn id="203" idx="4"/>
          </p:cNvCxnSpPr>
          <p:nvPr/>
        </p:nvCxnSpPr>
        <p:spPr>
          <a:xfrm flipV="1">
            <a:off x="4211101" y="2932737"/>
            <a:ext cx="73330" cy="1484409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5" name="TextBox 304"/>
          <p:cNvSpPr txBox="1"/>
          <p:nvPr/>
        </p:nvSpPr>
        <p:spPr>
          <a:xfrm>
            <a:off x="3420312" y="3159526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937AB"/>
                </a:solidFill>
              </a:rPr>
              <a:t>21</a:t>
            </a:r>
            <a:endParaRPr lang="fr-CH" dirty="0">
              <a:solidFill>
                <a:srgbClr val="7937AB"/>
              </a:solidFill>
            </a:endParaRPr>
          </a:p>
        </p:txBody>
      </p:sp>
      <p:sp>
        <p:nvSpPr>
          <p:cNvPr id="306" name="TextBox 305"/>
          <p:cNvSpPr txBox="1"/>
          <p:nvPr/>
        </p:nvSpPr>
        <p:spPr>
          <a:xfrm>
            <a:off x="4029228" y="2918752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937AB"/>
                </a:solidFill>
              </a:rPr>
              <a:t>22</a:t>
            </a:r>
            <a:endParaRPr lang="fr-CH" dirty="0">
              <a:solidFill>
                <a:srgbClr val="7937AB"/>
              </a:solidFill>
            </a:endParaRPr>
          </a:p>
        </p:txBody>
      </p:sp>
      <p:sp>
        <p:nvSpPr>
          <p:cNvPr id="308" name="TextBox 307"/>
          <p:cNvSpPr txBox="1"/>
          <p:nvPr/>
        </p:nvSpPr>
        <p:spPr>
          <a:xfrm>
            <a:off x="4704118" y="2800839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937AB"/>
                </a:solidFill>
              </a:rPr>
              <a:t>23</a:t>
            </a:r>
            <a:endParaRPr lang="fr-CH" dirty="0">
              <a:solidFill>
                <a:srgbClr val="7937AB"/>
              </a:solidFill>
            </a:endParaRPr>
          </a:p>
        </p:txBody>
      </p:sp>
      <p:sp>
        <p:nvSpPr>
          <p:cNvPr id="318" name="TextBox 317"/>
          <p:cNvSpPr txBox="1"/>
          <p:nvPr/>
        </p:nvSpPr>
        <p:spPr>
          <a:xfrm>
            <a:off x="5417264" y="2749028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937AB"/>
                </a:solidFill>
              </a:rPr>
              <a:t>24</a:t>
            </a:r>
            <a:endParaRPr lang="fr-CH" dirty="0">
              <a:solidFill>
                <a:srgbClr val="7937AB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3168623" y="2697081"/>
            <a:ext cx="361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28CA2"/>
                </a:solidFill>
              </a:rPr>
              <a:t>33</a:t>
            </a:r>
            <a:endParaRPr lang="fr-CH" dirty="0">
              <a:solidFill>
                <a:srgbClr val="728CA2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3771852" y="2331351"/>
            <a:ext cx="361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28CA2"/>
                </a:solidFill>
              </a:rPr>
              <a:t>34</a:t>
            </a:r>
            <a:endParaRPr lang="fr-CH" dirty="0">
              <a:solidFill>
                <a:srgbClr val="728CA2"/>
              </a:solidFill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4577929" y="2114155"/>
            <a:ext cx="361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28CA2"/>
                </a:solidFill>
              </a:rPr>
              <a:t>35</a:t>
            </a:r>
            <a:endParaRPr lang="fr-CH" dirty="0">
              <a:solidFill>
                <a:srgbClr val="728CA2"/>
              </a:solidFill>
            </a:endParaRPr>
          </a:p>
        </p:txBody>
      </p:sp>
      <p:sp>
        <p:nvSpPr>
          <p:cNvPr id="328" name="TextBox 327"/>
          <p:cNvSpPr txBox="1"/>
          <p:nvPr/>
        </p:nvSpPr>
        <p:spPr>
          <a:xfrm>
            <a:off x="5424288" y="2093739"/>
            <a:ext cx="361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28CA2"/>
                </a:solidFill>
              </a:rPr>
              <a:t>36</a:t>
            </a:r>
            <a:endParaRPr lang="fr-CH" dirty="0">
              <a:solidFill>
                <a:srgbClr val="728CA2"/>
              </a:solidFill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6506437" y="3317109"/>
            <a:ext cx="361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28CA2"/>
                </a:solidFill>
              </a:rPr>
              <a:t>37</a:t>
            </a:r>
            <a:endParaRPr lang="fr-CH" dirty="0">
              <a:solidFill>
                <a:srgbClr val="728CA2"/>
              </a:solidFill>
            </a:endParaRPr>
          </a:p>
        </p:txBody>
      </p:sp>
      <p:sp>
        <p:nvSpPr>
          <p:cNvPr id="334" name="TextBox 333"/>
          <p:cNvSpPr txBox="1"/>
          <p:nvPr/>
        </p:nvSpPr>
        <p:spPr>
          <a:xfrm>
            <a:off x="4639194" y="3855523"/>
            <a:ext cx="361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EECDEF"/>
                </a:solidFill>
              </a:rPr>
              <a:t>27</a:t>
            </a:r>
            <a:endParaRPr lang="fr-CH" dirty="0">
              <a:solidFill>
                <a:srgbClr val="EECDEF"/>
              </a:solidFill>
            </a:endParaRPr>
          </a:p>
        </p:txBody>
      </p:sp>
      <p:cxnSp>
        <p:nvCxnSpPr>
          <p:cNvPr id="337" name="Straight Connector 336"/>
          <p:cNvCxnSpPr>
            <a:stCxn id="215" idx="7"/>
          </p:cNvCxnSpPr>
          <p:nvPr/>
        </p:nvCxnSpPr>
        <p:spPr>
          <a:xfrm flipV="1">
            <a:off x="5724036" y="2328691"/>
            <a:ext cx="25565" cy="412530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/>
          <p:cNvCxnSpPr>
            <a:stCxn id="215" idx="2"/>
            <a:endCxn id="212" idx="6"/>
          </p:cNvCxnSpPr>
          <p:nvPr/>
        </p:nvCxnSpPr>
        <p:spPr>
          <a:xfrm flipH="1">
            <a:off x="5004029" y="2769171"/>
            <a:ext cx="652530" cy="25719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/>
          <p:cNvCxnSpPr>
            <a:stCxn id="293" idx="4"/>
            <a:endCxn id="212" idx="0"/>
          </p:cNvCxnSpPr>
          <p:nvPr/>
        </p:nvCxnSpPr>
        <p:spPr>
          <a:xfrm>
            <a:off x="4906060" y="2305390"/>
            <a:ext cx="58442" cy="449973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>
            <a:stCxn id="212" idx="2"/>
            <a:endCxn id="203" idx="6"/>
          </p:cNvCxnSpPr>
          <p:nvPr/>
        </p:nvCxnSpPr>
        <p:spPr>
          <a:xfrm flipH="1">
            <a:off x="4323247" y="2794890"/>
            <a:ext cx="601728" cy="99031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TextBox 344"/>
          <p:cNvSpPr txBox="1"/>
          <p:nvPr/>
        </p:nvSpPr>
        <p:spPr>
          <a:xfrm>
            <a:off x="4025469" y="2728438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8</a:t>
            </a:r>
            <a:endParaRPr lang="fr-CH" dirty="0"/>
          </a:p>
        </p:txBody>
      </p:sp>
      <p:cxnSp>
        <p:nvCxnSpPr>
          <p:cNvPr id="356" name="Straight Connector 355"/>
          <p:cNvCxnSpPr>
            <a:stCxn id="203" idx="3"/>
            <a:endCxn id="188" idx="6"/>
          </p:cNvCxnSpPr>
          <p:nvPr/>
        </p:nvCxnSpPr>
        <p:spPr>
          <a:xfrm flipH="1">
            <a:off x="3706690" y="2921368"/>
            <a:ext cx="550294" cy="225988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>
            <a:stCxn id="290" idx="5"/>
            <a:endCxn id="203" idx="1"/>
          </p:cNvCxnSpPr>
          <p:nvPr/>
        </p:nvCxnSpPr>
        <p:spPr>
          <a:xfrm>
            <a:off x="4172303" y="2432868"/>
            <a:ext cx="84681" cy="433606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/>
          <p:cNvCxnSpPr>
            <a:stCxn id="283" idx="5"/>
            <a:endCxn id="188" idx="1"/>
          </p:cNvCxnSpPr>
          <p:nvPr/>
        </p:nvCxnSpPr>
        <p:spPr>
          <a:xfrm>
            <a:off x="3557847" y="2781513"/>
            <a:ext cx="87625" cy="340485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Box 222"/>
          <p:cNvSpPr txBox="1"/>
          <p:nvPr/>
        </p:nvSpPr>
        <p:spPr>
          <a:xfrm>
            <a:off x="5786498" y="3082871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937AB"/>
                </a:solidFill>
              </a:rPr>
              <a:t>25</a:t>
            </a:r>
            <a:endParaRPr lang="fr-CH" dirty="0">
              <a:solidFill>
                <a:srgbClr val="7937AB"/>
              </a:solidFill>
            </a:endParaRPr>
          </a:p>
        </p:txBody>
      </p:sp>
      <p:cxnSp>
        <p:nvCxnSpPr>
          <p:cNvPr id="224" name="Straight Connector 223"/>
          <p:cNvCxnSpPr>
            <a:stCxn id="278" idx="1"/>
          </p:cNvCxnSpPr>
          <p:nvPr/>
        </p:nvCxnSpPr>
        <p:spPr>
          <a:xfrm flipH="1" flipV="1">
            <a:off x="4988949" y="2804446"/>
            <a:ext cx="449515" cy="1573494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5" name="Straight Connector 224"/>
          <p:cNvCxnSpPr>
            <a:stCxn id="278" idx="0"/>
            <a:endCxn id="215" idx="4"/>
          </p:cNvCxnSpPr>
          <p:nvPr/>
        </p:nvCxnSpPr>
        <p:spPr>
          <a:xfrm flipV="1">
            <a:off x="5468104" y="2808698"/>
            <a:ext cx="227982" cy="1556965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7" name="Straight Connector 226"/>
          <p:cNvCxnSpPr>
            <a:stCxn id="351" idx="3"/>
            <a:endCxn id="278" idx="7"/>
          </p:cNvCxnSpPr>
          <p:nvPr/>
        </p:nvCxnSpPr>
        <p:spPr>
          <a:xfrm flipH="1">
            <a:off x="5497744" y="3448845"/>
            <a:ext cx="304546" cy="929095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31960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" name="Straight Connector 218"/>
          <p:cNvCxnSpPr>
            <a:stCxn id="222" idx="6"/>
            <a:endCxn id="215" idx="3"/>
          </p:cNvCxnSpPr>
          <p:nvPr/>
        </p:nvCxnSpPr>
        <p:spPr>
          <a:xfrm flipV="1">
            <a:off x="4777873" y="2797121"/>
            <a:ext cx="890263" cy="1086327"/>
          </a:xfrm>
          <a:prstGeom prst="line">
            <a:avLst/>
          </a:prstGeom>
          <a:ln w="38100">
            <a:solidFill>
              <a:srgbClr val="EECDE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>
            <a:stCxn id="222" idx="0"/>
            <a:endCxn id="212" idx="4"/>
          </p:cNvCxnSpPr>
          <p:nvPr/>
        </p:nvCxnSpPr>
        <p:spPr>
          <a:xfrm flipV="1">
            <a:off x="4756602" y="2834417"/>
            <a:ext cx="207900" cy="1027256"/>
          </a:xfrm>
          <a:prstGeom prst="line">
            <a:avLst/>
          </a:prstGeom>
          <a:ln w="38100">
            <a:solidFill>
              <a:srgbClr val="EECDE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>
            <a:stCxn id="222" idx="1"/>
            <a:endCxn id="203" idx="4"/>
          </p:cNvCxnSpPr>
          <p:nvPr/>
        </p:nvCxnSpPr>
        <p:spPr>
          <a:xfrm flipH="1" flipV="1">
            <a:off x="4284431" y="2932737"/>
            <a:ext cx="457129" cy="935314"/>
          </a:xfrm>
          <a:prstGeom prst="line">
            <a:avLst/>
          </a:prstGeom>
          <a:ln w="38100">
            <a:solidFill>
              <a:srgbClr val="EECDE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22" idx="3"/>
            <a:endCxn id="188" idx="5"/>
          </p:cNvCxnSpPr>
          <p:nvPr/>
        </p:nvCxnSpPr>
        <p:spPr>
          <a:xfrm flipH="1" flipV="1">
            <a:off x="3696187" y="3172713"/>
            <a:ext cx="1045373" cy="726131"/>
          </a:xfrm>
          <a:prstGeom prst="line">
            <a:avLst/>
          </a:prstGeom>
          <a:ln w="38100">
            <a:solidFill>
              <a:srgbClr val="EECDE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/>
          <p:cNvGrpSpPr/>
          <p:nvPr/>
        </p:nvGrpSpPr>
        <p:grpSpPr>
          <a:xfrm>
            <a:off x="4547225" y="4182248"/>
            <a:ext cx="657981" cy="657981"/>
            <a:chOff x="4400207" y="4237437"/>
            <a:chExt cx="841142" cy="841142"/>
          </a:xfrm>
        </p:grpSpPr>
        <p:sp>
          <p:nvSpPr>
            <p:cNvPr id="7" name="Oval 6"/>
            <p:cNvSpPr/>
            <p:nvPr/>
          </p:nvSpPr>
          <p:spPr>
            <a:xfrm>
              <a:off x="4400207" y="4237437"/>
              <a:ext cx="841142" cy="841142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" name="Oval 5"/>
            <p:cNvSpPr/>
            <p:nvPr/>
          </p:nvSpPr>
          <p:spPr>
            <a:xfrm>
              <a:off x="4751028" y="4585608"/>
              <a:ext cx="113419" cy="113419"/>
            </a:xfrm>
            <a:prstGeom prst="ellipse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" name="Straight Connector 9"/>
          <p:cNvCxnSpPr>
            <a:stCxn id="118" idx="1"/>
            <a:endCxn id="85" idx="1"/>
          </p:cNvCxnSpPr>
          <p:nvPr/>
        </p:nvCxnSpPr>
        <p:spPr>
          <a:xfrm flipH="1" flipV="1">
            <a:off x="3645122" y="3115741"/>
            <a:ext cx="532557" cy="1315248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4"/>
          <p:cNvCxnSpPr>
            <a:stCxn id="6" idx="2"/>
            <a:endCxn id="118" idx="6"/>
          </p:cNvCxnSpPr>
          <p:nvPr/>
        </p:nvCxnSpPr>
        <p:spPr>
          <a:xfrm flipH="1" flipV="1">
            <a:off x="4258365" y="4464411"/>
            <a:ext cx="563289" cy="34554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9" idx="0"/>
            <a:endCxn id="43" idx="0"/>
          </p:cNvCxnSpPr>
          <p:nvPr/>
        </p:nvCxnSpPr>
        <p:spPr>
          <a:xfrm flipH="1" flipV="1">
            <a:off x="4364431" y="5152123"/>
            <a:ext cx="10843" cy="948360"/>
          </a:xfrm>
          <a:prstGeom prst="line">
            <a:avLst/>
          </a:prstGeom>
          <a:ln w="38100">
            <a:solidFill>
              <a:srgbClr val="00B3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9" idx="2"/>
            <a:endCxn id="67" idx="2"/>
          </p:cNvCxnSpPr>
          <p:nvPr/>
        </p:nvCxnSpPr>
        <p:spPr>
          <a:xfrm flipV="1">
            <a:off x="4323662" y="6145794"/>
            <a:ext cx="1067112" cy="6301"/>
          </a:xfrm>
          <a:prstGeom prst="line">
            <a:avLst/>
          </a:prstGeom>
          <a:ln w="38100">
            <a:solidFill>
              <a:srgbClr val="00B3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1" idx="4"/>
            <a:endCxn id="67" idx="0"/>
          </p:cNvCxnSpPr>
          <p:nvPr/>
        </p:nvCxnSpPr>
        <p:spPr>
          <a:xfrm flipH="1">
            <a:off x="5440040" y="5200477"/>
            <a:ext cx="24602" cy="896051"/>
          </a:xfrm>
          <a:prstGeom prst="line">
            <a:avLst/>
          </a:prstGeom>
          <a:ln w="38100">
            <a:solidFill>
              <a:srgbClr val="00B3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1" idx="0"/>
            <a:endCxn id="6" idx="4"/>
          </p:cNvCxnSpPr>
          <p:nvPr/>
        </p:nvCxnSpPr>
        <p:spPr>
          <a:xfrm flipH="1" flipV="1">
            <a:off x="4866015" y="4543326"/>
            <a:ext cx="598627" cy="560446"/>
          </a:xfrm>
          <a:prstGeom prst="line">
            <a:avLst/>
          </a:prstGeom>
          <a:ln w="38100">
            <a:solidFill>
              <a:srgbClr val="00B3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4" idx="4"/>
            <a:endCxn id="82" idx="0"/>
          </p:cNvCxnSpPr>
          <p:nvPr/>
        </p:nvCxnSpPr>
        <p:spPr>
          <a:xfrm>
            <a:off x="3267126" y="1577320"/>
            <a:ext cx="99163" cy="571462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5" idx="1"/>
            <a:endCxn id="82" idx="5"/>
          </p:cNvCxnSpPr>
          <p:nvPr/>
        </p:nvCxnSpPr>
        <p:spPr>
          <a:xfrm flipH="1" flipV="1">
            <a:off x="3384425" y="2192567"/>
            <a:ext cx="260697" cy="923174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5" idx="4"/>
            <a:endCxn id="178" idx="1"/>
          </p:cNvCxnSpPr>
          <p:nvPr/>
        </p:nvCxnSpPr>
        <p:spPr>
          <a:xfrm>
            <a:off x="3873099" y="590990"/>
            <a:ext cx="49008" cy="512882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8" idx="4"/>
            <a:endCxn id="181" idx="1"/>
          </p:cNvCxnSpPr>
          <p:nvPr/>
        </p:nvCxnSpPr>
        <p:spPr>
          <a:xfrm>
            <a:off x="3938585" y="1143654"/>
            <a:ext cx="106407" cy="729342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333" idx="1"/>
            <a:endCxn id="181" idx="4"/>
          </p:cNvCxnSpPr>
          <p:nvPr/>
        </p:nvCxnSpPr>
        <p:spPr>
          <a:xfrm flipH="1" flipV="1">
            <a:off x="4064677" y="1920520"/>
            <a:ext cx="190698" cy="954488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1" idx="4"/>
            <a:endCxn id="207" idx="0"/>
          </p:cNvCxnSpPr>
          <p:nvPr/>
        </p:nvCxnSpPr>
        <p:spPr>
          <a:xfrm>
            <a:off x="4771673" y="352280"/>
            <a:ext cx="29708" cy="590067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07" idx="4"/>
            <a:endCxn id="210" idx="0"/>
          </p:cNvCxnSpPr>
          <p:nvPr/>
        </p:nvCxnSpPr>
        <p:spPr>
          <a:xfrm>
            <a:off x="4801381" y="990240"/>
            <a:ext cx="50760" cy="708717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0" idx="4"/>
            <a:endCxn id="97" idx="0"/>
          </p:cNvCxnSpPr>
          <p:nvPr/>
        </p:nvCxnSpPr>
        <p:spPr>
          <a:xfrm>
            <a:off x="4852141" y="1756282"/>
            <a:ext cx="109266" cy="998135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33" idx="4"/>
            <a:endCxn id="239" idx="0"/>
          </p:cNvCxnSpPr>
          <p:nvPr/>
        </p:nvCxnSpPr>
        <p:spPr>
          <a:xfrm flipH="1">
            <a:off x="5764514" y="1048857"/>
            <a:ext cx="27677" cy="657127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9" idx="4"/>
          </p:cNvCxnSpPr>
          <p:nvPr/>
        </p:nvCxnSpPr>
        <p:spPr>
          <a:xfrm flipH="1">
            <a:off x="5716163" y="1764420"/>
            <a:ext cx="48351" cy="986293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78" idx="7"/>
            <a:endCxn id="259" idx="3"/>
          </p:cNvCxnSpPr>
          <p:nvPr/>
        </p:nvCxnSpPr>
        <p:spPr>
          <a:xfrm flipV="1">
            <a:off x="5497744" y="3789709"/>
            <a:ext cx="1059703" cy="588231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6" idx="3"/>
            <a:endCxn id="259" idx="7"/>
          </p:cNvCxnSpPr>
          <p:nvPr/>
        </p:nvCxnSpPr>
        <p:spPr>
          <a:xfrm flipH="1">
            <a:off x="6619286" y="2966145"/>
            <a:ext cx="510451" cy="760262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53" idx="4"/>
            <a:endCxn id="256" idx="7"/>
          </p:cNvCxnSpPr>
          <p:nvPr/>
        </p:nvCxnSpPr>
        <p:spPr>
          <a:xfrm flipH="1">
            <a:off x="7174368" y="2310500"/>
            <a:ext cx="404826" cy="609957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4"/>
            <a:endCxn id="43" idx="0"/>
          </p:cNvCxnSpPr>
          <p:nvPr/>
        </p:nvCxnSpPr>
        <p:spPr>
          <a:xfrm flipH="1">
            <a:off x="4364431" y="4543326"/>
            <a:ext cx="501584" cy="608797"/>
          </a:xfrm>
          <a:prstGeom prst="line">
            <a:avLst/>
          </a:prstGeom>
          <a:ln w="38100">
            <a:solidFill>
              <a:srgbClr val="00B3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1" idx="3"/>
            <a:endCxn id="43" idx="6"/>
          </p:cNvCxnSpPr>
          <p:nvPr/>
        </p:nvCxnSpPr>
        <p:spPr>
          <a:xfrm flipH="1">
            <a:off x="4412783" y="5186315"/>
            <a:ext cx="1017668" cy="14161"/>
          </a:xfrm>
          <a:prstGeom prst="line">
            <a:avLst/>
          </a:prstGeom>
          <a:ln w="38100">
            <a:solidFill>
              <a:srgbClr val="00B3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 rot="16200000">
            <a:off x="6033287" y="1220109"/>
            <a:ext cx="339431" cy="339431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04" name="Group 303"/>
          <p:cNvGrpSpPr/>
          <p:nvPr/>
        </p:nvGrpSpPr>
        <p:grpSpPr>
          <a:xfrm>
            <a:off x="3913133" y="4749178"/>
            <a:ext cx="902597" cy="902597"/>
            <a:chOff x="3922313" y="5023672"/>
            <a:chExt cx="902597" cy="902597"/>
          </a:xfrm>
        </p:grpSpPr>
        <p:sp>
          <p:nvSpPr>
            <p:cNvPr id="44" name="Oval 43"/>
            <p:cNvSpPr/>
            <p:nvPr/>
          </p:nvSpPr>
          <p:spPr>
            <a:xfrm>
              <a:off x="3922313" y="5023672"/>
              <a:ext cx="902597" cy="902597"/>
            </a:xfrm>
            <a:prstGeom prst="ellipse">
              <a:avLst/>
            </a:prstGeom>
            <a:noFill/>
            <a:ln w="38100">
              <a:solidFill>
                <a:srgbClr val="00B3F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Oval 42"/>
            <p:cNvSpPr/>
            <p:nvPr/>
          </p:nvSpPr>
          <p:spPr>
            <a:xfrm>
              <a:off x="4325258" y="5426617"/>
              <a:ext cx="96705" cy="96705"/>
            </a:xfrm>
            <a:prstGeom prst="ellipse">
              <a:avLst/>
            </a:prstGeom>
            <a:solidFill>
              <a:srgbClr val="00B3FF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5013344" y="4700827"/>
            <a:ext cx="902597" cy="902597"/>
            <a:chOff x="5021311" y="4918284"/>
            <a:chExt cx="902597" cy="902597"/>
          </a:xfrm>
        </p:grpSpPr>
        <p:sp>
          <p:nvSpPr>
            <p:cNvPr id="52" name="Oval 51"/>
            <p:cNvSpPr/>
            <p:nvPr/>
          </p:nvSpPr>
          <p:spPr>
            <a:xfrm>
              <a:off x="5021311" y="4918284"/>
              <a:ext cx="902597" cy="902597"/>
            </a:xfrm>
            <a:prstGeom prst="ellipse">
              <a:avLst/>
            </a:prstGeom>
            <a:noFill/>
            <a:ln w="38100">
              <a:solidFill>
                <a:srgbClr val="00B3F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" name="Oval 50"/>
            <p:cNvSpPr/>
            <p:nvPr/>
          </p:nvSpPr>
          <p:spPr>
            <a:xfrm>
              <a:off x="5424256" y="5321229"/>
              <a:ext cx="96705" cy="96705"/>
            </a:xfrm>
            <a:prstGeom prst="ellipse">
              <a:avLst/>
            </a:prstGeom>
            <a:solidFill>
              <a:srgbClr val="00B3FF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3893552" y="5670373"/>
            <a:ext cx="963447" cy="963447"/>
            <a:chOff x="3893552" y="5670373"/>
            <a:chExt cx="963447" cy="963447"/>
          </a:xfrm>
        </p:grpSpPr>
        <p:sp>
          <p:nvSpPr>
            <p:cNvPr id="60" name="Oval 59"/>
            <p:cNvSpPr/>
            <p:nvPr/>
          </p:nvSpPr>
          <p:spPr>
            <a:xfrm>
              <a:off x="3893552" y="5670373"/>
              <a:ext cx="963447" cy="963447"/>
            </a:xfrm>
            <a:prstGeom prst="ellipse">
              <a:avLst/>
            </a:prstGeom>
            <a:noFill/>
            <a:ln w="38100">
              <a:solidFill>
                <a:srgbClr val="00B3F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Oval 58"/>
            <p:cNvSpPr/>
            <p:nvPr/>
          </p:nvSpPr>
          <p:spPr>
            <a:xfrm>
              <a:off x="4323662" y="6100483"/>
              <a:ext cx="103224" cy="103224"/>
            </a:xfrm>
            <a:prstGeom prst="ellipse">
              <a:avLst/>
            </a:prstGeom>
            <a:solidFill>
              <a:srgbClr val="00B3FF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4980214" y="5685967"/>
            <a:ext cx="919655" cy="919656"/>
            <a:chOff x="4965921" y="5753295"/>
            <a:chExt cx="919655" cy="919656"/>
          </a:xfrm>
        </p:grpSpPr>
        <p:sp>
          <p:nvSpPr>
            <p:cNvPr id="68" name="Oval 67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38100">
              <a:solidFill>
                <a:srgbClr val="00B3F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Oval 66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3FF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0" name="Group 79"/>
          <p:cNvGrpSpPr/>
          <p:nvPr/>
        </p:nvGrpSpPr>
        <p:grpSpPr>
          <a:xfrm rot="16200000">
            <a:off x="3126901" y="1935043"/>
            <a:ext cx="478776" cy="478776"/>
            <a:chOff x="4751150" y="1380925"/>
            <a:chExt cx="481067" cy="481067"/>
          </a:xfrm>
        </p:grpSpPr>
        <p:sp>
          <p:nvSpPr>
            <p:cNvPr id="81" name="Oval 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2" name="Oval 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8" name="Group 297"/>
          <p:cNvGrpSpPr/>
          <p:nvPr/>
        </p:nvGrpSpPr>
        <p:grpSpPr>
          <a:xfrm>
            <a:off x="3411363" y="2881982"/>
            <a:ext cx="523137" cy="523137"/>
            <a:chOff x="3325334" y="2851708"/>
            <a:chExt cx="715828" cy="715828"/>
          </a:xfrm>
        </p:grpSpPr>
        <p:sp>
          <p:nvSpPr>
            <p:cNvPr id="86" name="Oval 85"/>
            <p:cNvSpPr/>
            <p:nvPr/>
          </p:nvSpPr>
          <p:spPr>
            <a:xfrm>
              <a:off x="3325334" y="2851708"/>
              <a:ext cx="715828" cy="715828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5" name="Oval 84"/>
            <p:cNvSpPr/>
            <p:nvPr/>
          </p:nvSpPr>
          <p:spPr>
            <a:xfrm>
              <a:off x="3633964" y="3160338"/>
              <a:ext cx="76694" cy="76694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684471" y="2521755"/>
            <a:ext cx="554543" cy="554544"/>
            <a:chOff x="4549467" y="2454385"/>
            <a:chExt cx="756230" cy="756231"/>
          </a:xfrm>
        </p:grpSpPr>
        <p:sp>
          <p:nvSpPr>
            <p:cNvPr id="98" name="Oval 97"/>
            <p:cNvSpPr/>
            <p:nvPr/>
          </p:nvSpPr>
          <p:spPr>
            <a:xfrm>
              <a:off x="4549467" y="2454385"/>
              <a:ext cx="756230" cy="756231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7" name="Oval 96"/>
            <p:cNvSpPr/>
            <p:nvPr/>
          </p:nvSpPr>
          <p:spPr>
            <a:xfrm>
              <a:off x="4886613" y="2771666"/>
              <a:ext cx="81023" cy="81023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769957" y="4023267"/>
            <a:ext cx="882288" cy="882288"/>
            <a:chOff x="3864538" y="4104027"/>
            <a:chExt cx="885994" cy="885994"/>
          </a:xfrm>
        </p:grpSpPr>
        <p:sp>
          <p:nvSpPr>
            <p:cNvPr id="119" name="Oval 118"/>
            <p:cNvSpPr/>
            <p:nvPr/>
          </p:nvSpPr>
          <p:spPr>
            <a:xfrm>
              <a:off x="3864538" y="4104027"/>
              <a:ext cx="885994" cy="885994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8" name="Oval 117"/>
            <p:cNvSpPr/>
            <p:nvPr/>
          </p:nvSpPr>
          <p:spPr>
            <a:xfrm>
              <a:off x="4260071" y="4499560"/>
              <a:ext cx="94926" cy="94926"/>
            </a:xfrm>
            <a:prstGeom prst="ellipse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2" name="Group 151"/>
          <p:cNvGrpSpPr/>
          <p:nvPr/>
        </p:nvGrpSpPr>
        <p:grpSpPr>
          <a:xfrm rot="16200000">
            <a:off x="3054271" y="1341660"/>
            <a:ext cx="425709" cy="425709"/>
            <a:chOff x="4751150" y="1380925"/>
            <a:chExt cx="481067" cy="481067"/>
          </a:xfrm>
        </p:grpSpPr>
        <p:sp>
          <p:nvSpPr>
            <p:cNvPr id="153" name="Oval 1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1" name="Group 160"/>
          <p:cNvGrpSpPr/>
          <p:nvPr/>
        </p:nvGrpSpPr>
        <p:grpSpPr>
          <a:xfrm rot="16200000">
            <a:off x="2988516" y="865495"/>
            <a:ext cx="376092" cy="376092"/>
            <a:chOff x="4751150" y="1380925"/>
            <a:chExt cx="481067" cy="481067"/>
          </a:xfrm>
        </p:grpSpPr>
        <p:sp>
          <p:nvSpPr>
            <p:cNvPr id="162" name="Oval 16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5" name="Straight Connector 164"/>
          <p:cNvCxnSpPr>
            <a:stCxn id="163" idx="4"/>
            <a:endCxn id="154" idx="1"/>
          </p:cNvCxnSpPr>
          <p:nvPr/>
        </p:nvCxnSpPr>
        <p:spPr>
          <a:xfrm>
            <a:off x="3176562" y="1073688"/>
            <a:ext cx="74438" cy="464701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 rot="16200000">
            <a:off x="3689018" y="387187"/>
            <a:ext cx="368162" cy="368162"/>
            <a:chOff x="4751150" y="1380925"/>
            <a:chExt cx="481067" cy="481067"/>
          </a:xfrm>
        </p:grpSpPr>
        <p:sp>
          <p:nvSpPr>
            <p:cNvPr id="174" name="Oval 1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6" name="Group 175"/>
          <p:cNvGrpSpPr/>
          <p:nvPr/>
        </p:nvGrpSpPr>
        <p:grpSpPr>
          <a:xfrm rot="16200000">
            <a:off x="3721076" y="902841"/>
            <a:ext cx="435019" cy="435019"/>
            <a:chOff x="4751150" y="1380925"/>
            <a:chExt cx="481067" cy="481067"/>
          </a:xfrm>
        </p:grpSpPr>
        <p:sp>
          <p:nvSpPr>
            <p:cNvPr id="177" name="Oval 1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9" name="Group 178"/>
          <p:cNvGrpSpPr/>
          <p:nvPr/>
        </p:nvGrpSpPr>
        <p:grpSpPr>
          <a:xfrm rot="16200000">
            <a:off x="3804841" y="1632845"/>
            <a:ext cx="519673" cy="519673"/>
            <a:chOff x="4751150" y="1380925"/>
            <a:chExt cx="481067" cy="481067"/>
          </a:xfrm>
        </p:grpSpPr>
        <p:sp>
          <p:nvSpPr>
            <p:cNvPr id="180" name="Oval 1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99" name="Group 198"/>
          <p:cNvGrpSpPr/>
          <p:nvPr/>
        </p:nvGrpSpPr>
        <p:grpSpPr>
          <a:xfrm rot="16200000">
            <a:off x="4568440" y="131969"/>
            <a:ext cx="406466" cy="397075"/>
            <a:chOff x="4751150" y="1380925"/>
            <a:chExt cx="481067" cy="481067"/>
          </a:xfrm>
        </p:grpSpPr>
        <p:sp>
          <p:nvSpPr>
            <p:cNvPr id="200" name="Oval 19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5" name="Group 204"/>
          <p:cNvGrpSpPr/>
          <p:nvPr/>
        </p:nvGrpSpPr>
        <p:grpSpPr>
          <a:xfrm rot="16200000">
            <a:off x="4577875" y="742788"/>
            <a:ext cx="447013" cy="447013"/>
            <a:chOff x="4751150" y="1380925"/>
            <a:chExt cx="481067" cy="481067"/>
          </a:xfrm>
        </p:grpSpPr>
        <p:sp>
          <p:nvSpPr>
            <p:cNvPr id="206" name="Oval 2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8" name="Group 207"/>
          <p:cNvGrpSpPr/>
          <p:nvPr/>
        </p:nvGrpSpPr>
        <p:grpSpPr>
          <a:xfrm rot="16200000">
            <a:off x="4584618" y="1460097"/>
            <a:ext cx="535046" cy="535046"/>
            <a:chOff x="4751150" y="1380925"/>
            <a:chExt cx="481067" cy="481067"/>
          </a:xfrm>
        </p:grpSpPr>
        <p:sp>
          <p:nvSpPr>
            <p:cNvPr id="209" name="Oval 2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28" name="Group 227"/>
          <p:cNvGrpSpPr/>
          <p:nvPr/>
        </p:nvGrpSpPr>
        <p:grpSpPr>
          <a:xfrm rot="16200000">
            <a:off x="5597295" y="187458"/>
            <a:ext cx="406466" cy="397075"/>
            <a:chOff x="4751150" y="1380925"/>
            <a:chExt cx="481067" cy="481067"/>
          </a:xfrm>
        </p:grpSpPr>
        <p:sp>
          <p:nvSpPr>
            <p:cNvPr id="229" name="Oval 22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Oval 22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1" name="Group 230"/>
          <p:cNvGrpSpPr/>
          <p:nvPr/>
        </p:nvGrpSpPr>
        <p:grpSpPr>
          <a:xfrm rot="16200000">
            <a:off x="5545390" y="781317"/>
            <a:ext cx="493601" cy="482196"/>
            <a:chOff x="4751150" y="1380925"/>
            <a:chExt cx="481067" cy="481067"/>
          </a:xfrm>
        </p:grpSpPr>
        <p:sp>
          <p:nvSpPr>
            <p:cNvPr id="232" name="Oval 23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3" name="Oval 23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7" name="Group 236"/>
          <p:cNvGrpSpPr/>
          <p:nvPr/>
        </p:nvGrpSpPr>
        <p:grpSpPr>
          <a:xfrm rot="16200000">
            <a:off x="5491808" y="1462496"/>
            <a:ext cx="545414" cy="545414"/>
            <a:chOff x="4751150" y="1380925"/>
            <a:chExt cx="481067" cy="481067"/>
          </a:xfrm>
        </p:grpSpPr>
        <p:sp>
          <p:nvSpPr>
            <p:cNvPr id="238" name="Oval 23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9" name="Oval 23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7" name="Straight Connector 246"/>
          <p:cNvCxnSpPr>
            <a:stCxn id="230" idx="4"/>
            <a:endCxn id="233" idx="0"/>
          </p:cNvCxnSpPr>
          <p:nvPr/>
        </p:nvCxnSpPr>
        <p:spPr>
          <a:xfrm flipH="1">
            <a:off x="5792191" y="407769"/>
            <a:ext cx="8337" cy="588203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 rot="16200000">
            <a:off x="7375961" y="2090189"/>
            <a:ext cx="406466" cy="397075"/>
            <a:chOff x="4751150" y="1380925"/>
            <a:chExt cx="481067" cy="481067"/>
          </a:xfrm>
        </p:grpSpPr>
        <p:sp>
          <p:nvSpPr>
            <p:cNvPr id="252" name="Oval 2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4" name="Group 253"/>
          <p:cNvGrpSpPr/>
          <p:nvPr/>
        </p:nvGrpSpPr>
        <p:grpSpPr>
          <a:xfrm rot="16200000">
            <a:off x="6850527" y="2648741"/>
            <a:ext cx="603053" cy="589121"/>
            <a:chOff x="4751150" y="1380925"/>
            <a:chExt cx="481067" cy="481067"/>
          </a:xfrm>
        </p:grpSpPr>
        <p:sp>
          <p:nvSpPr>
            <p:cNvPr id="255" name="Oval 2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7" name="Group 256"/>
          <p:cNvGrpSpPr/>
          <p:nvPr/>
        </p:nvGrpSpPr>
        <p:grpSpPr>
          <a:xfrm rot="16200000">
            <a:off x="6170593" y="3349936"/>
            <a:ext cx="835550" cy="816246"/>
            <a:chOff x="4751150" y="1380925"/>
            <a:chExt cx="481067" cy="481067"/>
          </a:xfrm>
        </p:grpSpPr>
        <p:sp>
          <p:nvSpPr>
            <p:cNvPr id="258" name="Oval 25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68" name="Straight Connector 367"/>
          <p:cNvCxnSpPr>
            <a:endCxn id="6" idx="6"/>
          </p:cNvCxnSpPr>
          <p:nvPr/>
        </p:nvCxnSpPr>
        <p:spPr>
          <a:xfrm flipH="1">
            <a:off x="4910376" y="4402675"/>
            <a:ext cx="523496" cy="96290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1" name="Group 330"/>
          <p:cNvGrpSpPr/>
          <p:nvPr/>
        </p:nvGrpSpPr>
        <p:grpSpPr>
          <a:xfrm>
            <a:off x="4012298" y="2631931"/>
            <a:ext cx="526006" cy="526005"/>
            <a:chOff x="3834717" y="2479089"/>
            <a:chExt cx="745900" cy="745899"/>
          </a:xfrm>
        </p:grpSpPr>
        <p:sp>
          <p:nvSpPr>
            <p:cNvPr id="332" name="Oval 331"/>
            <p:cNvSpPr/>
            <p:nvPr/>
          </p:nvSpPr>
          <p:spPr>
            <a:xfrm>
              <a:off x="3834717" y="2479089"/>
              <a:ext cx="745900" cy="745899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33" name="Oval 332"/>
            <p:cNvSpPr/>
            <p:nvPr/>
          </p:nvSpPr>
          <p:spPr>
            <a:xfrm>
              <a:off x="4167708" y="2812080"/>
              <a:ext cx="79916" cy="79916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46" name="Group 245"/>
          <p:cNvGrpSpPr/>
          <p:nvPr/>
        </p:nvGrpSpPr>
        <p:grpSpPr>
          <a:xfrm>
            <a:off x="4925844" y="3865320"/>
            <a:ext cx="1055290" cy="1055291"/>
            <a:chOff x="4918249" y="3801594"/>
            <a:chExt cx="1186966" cy="1186967"/>
          </a:xfrm>
        </p:grpSpPr>
        <p:sp>
          <p:nvSpPr>
            <p:cNvPr id="274" name="Oval 273"/>
            <p:cNvSpPr/>
            <p:nvPr/>
          </p:nvSpPr>
          <p:spPr>
            <a:xfrm>
              <a:off x="4918249" y="3801594"/>
              <a:ext cx="1186966" cy="11869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78" name="Oval 277"/>
            <p:cNvSpPr/>
            <p:nvPr/>
          </p:nvSpPr>
          <p:spPr>
            <a:xfrm>
              <a:off x="5481023" y="4364368"/>
              <a:ext cx="94294" cy="94294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1" name="Group 280"/>
          <p:cNvGrpSpPr/>
          <p:nvPr/>
        </p:nvGrpSpPr>
        <p:grpSpPr>
          <a:xfrm rot="16200000">
            <a:off x="3459843" y="2683509"/>
            <a:ext cx="182205" cy="182205"/>
            <a:chOff x="4751150" y="1380925"/>
            <a:chExt cx="481067" cy="481067"/>
          </a:xfrm>
        </p:grpSpPr>
        <p:sp>
          <p:nvSpPr>
            <p:cNvPr id="282" name="Oval 28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3" name="Oval 28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79" name="Group 278"/>
          <p:cNvGrpSpPr/>
          <p:nvPr/>
        </p:nvGrpSpPr>
        <p:grpSpPr>
          <a:xfrm rot="16200000">
            <a:off x="4074299" y="2334864"/>
            <a:ext cx="182205" cy="182205"/>
            <a:chOff x="4751150" y="1380925"/>
            <a:chExt cx="481067" cy="481067"/>
          </a:xfrm>
        </p:grpSpPr>
        <p:sp>
          <p:nvSpPr>
            <p:cNvPr id="280" name="Oval 2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0" name="Oval 2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1" name="Group 290"/>
          <p:cNvGrpSpPr/>
          <p:nvPr/>
        </p:nvGrpSpPr>
        <p:grpSpPr>
          <a:xfrm rot="16200000">
            <a:off x="4814958" y="2204527"/>
            <a:ext cx="182205" cy="182205"/>
            <a:chOff x="4751150" y="1380925"/>
            <a:chExt cx="481067" cy="481067"/>
          </a:xfrm>
        </p:grpSpPr>
        <p:sp>
          <p:nvSpPr>
            <p:cNvPr id="292" name="Oval 29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3" name="Oval 29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4" name="Group 293"/>
          <p:cNvGrpSpPr/>
          <p:nvPr/>
        </p:nvGrpSpPr>
        <p:grpSpPr>
          <a:xfrm rot="16200000">
            <a:off x="5649176" y="2218091"/>
            <a:ext cx="182205" cy="182205"/>
            <a:chOff x="4751150" y="1380925"/>
            <a:chExt cx="481067" cy="481067"/>
          </a:xfrm>
        </p:grpSpPr>
        <p:sp>
          <p:nvSpPr>
            <p:cNvPr id="295" name="Oval 29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6" name="Oval 29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07" name="Straight Connector 306"/>
          <p:cNvCxnSpPr>
            <a:stCxn id="290" idx="3"/>
            <a:endCxn id="283" idx="6"/>
          </p:cNvCxnSpPr>
          <p:nvPr/>
        </p:nvCxnSpPr>
        <p:spPr>
          <a:xfrm flipH="1">
            <a:off x="3560706" y="2432868"/>
            <a:ext cx="597793" cy="341743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>
            <a:stCxn id="293" idx="1"/>
            <a:endCxn id="290" idx="7"/>
          </p:cNvCxnSpPr>
          <p:nvPr/>
        </p:nvCxnSpPr>
        <p:spPr>
          <a:xfrm flipH="1">
            <a:off x="4172303" y="2288727"/>
            <a:ext cx="726855" cy="130337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/>
          <p:cNvCxnSpPr>
            <a:stCxn id="296" idx="1"/>
            <a:endCxn id="293" idx="7"/>
          </p:cNvCxnSpPr>
          <p:nvPr/>
        </p:nvCxnSpPr>
        <p:spPr>
          <a:xfrm flipH="1" flipV="1">
            <a:off x="4912962" y="2288727"/>
            <a:ext cx="820414" cy="13564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9" name="Group 348"/>
          <p:cNvGrpSpPr/>
          <p:nvPr/>
        </p:nvGrpSpPr>
        <p:grpSpPr>
          <a:xfrm rot="16200000">
            <a:off x="5362286" y="3133405"/>
            <a:ext cx="568054" cy="568054"/>
            <a:chOff x="4751150" y="1380925"/>
            <a:chExt cx="481067" cy="481067"/>
          </a:xfrm>
        </p:grpSpPr>
        <p:sp>
          <p:nvSpPr>
            <p:cNvPr id="350" name="Oval 34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lt1"/>
                </a:solidFill>
              </a:endParaRPr>
            </a:p>
          </p:txBody>
        </p:sp>
        <p:sp>
          <p:nvSpPr>
            <p:cNvPr id="351" name="Oval 35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lt1"/>
                </a:solidFill>
              </a:endParaRPr>
            </a:p>
          </p:txBody>
        </p:sp>
      </p:grpSp>
      <p:grpSp>
        <p:nvGrpSpPr>
          <p:cNvPr id="352" name="Group 351"/>
          <p:cNvGrpSpPr/>
          <p:nvPr/>
        </p:nvGrpSpPr>
        <p:grpSpPr>
          <a:xfrm rot="16200000">
            <a:off x="6451283" y="3201210"/>
            <a:ext cx="544374" cy="544374"/>
            <a:chOff x="4751150" y="1380925"/>
            <a:chExt cx="481067" cy="481067"/>
          </a:xfrm>
        </p:grpSpPr>
        <p:sp>
          <p:nvSpPr>
            <p:cNvPr id="353" name="Oval 3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4" name="Oval 3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28CA2"/>
            </a:solidFill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55" name="Straight Connector 354"/>
          <p:cNvCxnSpPr>
            <a:stCxn id="351" idx="5"/>
            <a:endCxn id="227" idx="1"/>
          </p:cNvCxnSpPr>
          <p:nvPr/>
        </p:nvCxnSpPr>
        <p:spPr>
          <a:xfrm>
            <a:off x="5667830" y="3438949"/>
            <a:ext cx="388627" cy="143739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>
            <a:stCxn id="351" idx="3"/>
            <a:endCxn id="278" idx="0"/>
          </p:cNvCxnSpPr>
          <p:nvPr/>
        </p:nvCxnSpPr>
        <p:spPr>
          <a:xfrm flipH="1">
            <a:off x="5468104" y="3438949"/>
            <a:ext cx="156690" cy="926714"/>
          </a:xfrm>
          <a:prstGeom prst="line">
            <a:avLst/>
          </a:prstGeom>
          <a:ln w="38100">
            <a:solidFill>
              <a:srgbClr val="7937AB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TextBox 362"/>
          <p:cNvSpPr txBox="1"/>
          <p:nvPr/>
        </p:nvSpPr>
        <p:spPr>
          <a:xfrm>
            <a:off x="2948282" y="901907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</a:t>
            </a:r>
            <a:endParaRPr lang="fr-CH" dirty="0"/>
          </a:p>
        </p:txBody>
      </p:sp>
      <p:sp>
        <p:nvSpPr>
          <p:cNvPr id="364" name="TextBox 363"/>
          <p:cNvSpPr txBox="1"/>
          <p:nvPr/>
        </p:nvSpPr>
        <p:spPr>
          <a:xfrm>
            <a:off x="3035221" y="1408598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2</a:t>
            </a:r>
            <a:endParaRPr lang="fr-CH" dirty="0"/>
          </a:p>
        </p:txBody>
      </p:sp>
      <p:sp>
        <p:nvSpPr>
          <p:cNvPr id="365" name="TextBox 364"/>
          <p:cNvSpPr txBox="1"/>
          <p:nvPr/>
        </p:nvSpPr>
        <p:spPr>
          <a:xfrm>
            <a:off x="3120628" y="2053651"/>
            <a:ext cx="224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AB38AE"/>
                </a:solidFill>
              </a:rPr>
              <a:t>3</a:t>
            </a:r>
            <a:endParaRPr lang="fr-CH" sz="1000" b="1" dirty="0">
              <a:solidFill>
                <a:srgbClr val="AB38AE"/>
              </a:solidFill>
            </a:endParaRPr>
          </a:p>
        </p:txBody>
      </p:sp>
      <p:sp>
        <p:nvSpPr>
          <p:cNvPr id="366" name="TextBox 365"/>
          <p:cNvSpPr txBox="1"/>
          <p:nvPr/>
        </p:nvSpPr>
        <p:spPr>
          <a:xfrm>
            <a:off x="3405952" y="3014523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4</a:t>
            </a:r>
            <a:endParaRPr lang="fr-CH" dirty="0"/>
          </a:p>
        </p:txBody>
      </p:sp>
      <p:sp>
        <p:nvSpPr>
          <p:cNvPr id="367" name="TextBox 366"/>
          <p:cNvSpPr txBox="1"/>
          <p:nvPr/>
        </p:nvSpPr>
        <p:spPr>
          <a:xfrm>
            <a:off x="3647213" y="466119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5</a:t>
            </a:r>
            <a:endParaRPr lang="fr-CH" dirty="0"/>
          </a:p>
        </p:txBody>
      </p:sp>
      <p:sp>
        <p:nvSpPr>
          <p:cNvPr id="369" name="TextBox 368"/>
          <p:cNvSpPr txBox="1"/>
          <p:nvPr/>
        </p:nvSpPr>
        <p:spPr>
          <a:xfrm>
            <a:off x="3677227" y="1006118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6</a:t>
            </a:r>
            <a:endParaRPr lang="fr-CH" dirty="0"/>
          </a:p>
        </p:txBody>
      </p:sp>
      <p:sp>
        <p:nvSpPr>
          <p:cNvPr id="370" name="TextBox 369"/>
          <p:cNvSpPr txBox="1"/>
          <p:nvPr/>
        </p:nvSpPr>
        <p:spPr>
          <a:xfrm>
            <a:off x="3798896" y="1774158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7</a:t>
            </a:r>
            <a:endParaRPr lang="fr-CH" dirty="0"/>
          </a:p>
        </p:txBody>
      </p:sp>
      <p:sp>
        <p:nvSpPr>
          <p:cNvPr id="372" name="TextBox 371"/>
          <p:cNvSpPr txBox="1"/>
          <p:nvPr/>
        </p:nvSpPr>
        <p:spPr>
          <a:xfrm>
            <a:off x="4531716" y="185410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9</a:t>
            </a:r>
            <a:endParaRPr lang="fr-CH" dirty="0"/>
          </a:p>
        </p:txBody>
      </p:sp>
      <p:sp>
        <p:nvSpPr>
          <p:cNvPr id="374" name="TextBox 373"/>
          <p:cNvSpPr txBox="1"/>
          <p:nvPr/>
        </p:nvSpPr>
        <p:spPr>
          <a:xfrm>
            <a:off x="4493930" y="834494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10</a:t>
            </a:r>
            <a:endParaRPr lang="fr-CH" dirty="0"/>
          </a:p>
        </p:txBody>
      </p:sp>
      <p:sp>
        <p:nvSpPr>
          <p:cNvPr id="375" name="TextBox 374"/>
          <p:cNvSpPr txBox="1"/>
          <p:nvPr/>
        </p:nvSpPr>
        <p:spPr>
          <a:xfrm>
            <a:off x="4562456" y="1570819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11</a:t>
            </a:r>
            <a:endParaRPr lang="fr-CH" dirty="0"/>
          </a:p>
        </p:txBody>
      </p:sp>
      <p:sp>
        <p:nvSpPr>
          <p:cNvPr id="376" name="TextBox 375"/>
          <p:cNvSpPr txBox="1"/>
          <p:nvPr/>
        </p:nvSpPr>
        <p:spPr>
          <a:xfrm>
            <a:off x="5582222" y="187138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13</a:t>
            </a:r>
            <a:endParaRPr lang="fr-CH" dirty="0"/>
          </a:p>
        </p:txBody>
      </p:sp>
      <p:sp>
        <p:nvSpPr>
          <p:cNvPr id="377" name="TextBox 376"/>
          <p:cNvSpPr txBox="1"/>
          <p:nvPr/>
        </p:nvSpPr>
        <p:spPr>
          <a:xfrm>
            <a:off x="5525610" y="840230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14</a:t>
            </a:r>
            <a:endParaRPr lang="fr-CH" dirty="0"/>
          </a:p>
        </p:txBody>
      </p:sp>
      <p:sp>
        <p:nvSpPr>
          <p:cNvPr id="382" name="TextBox 381"/>
          <p:cNvSpPr txBox="1"/>
          <p:nvPr/>
        </p:nvSpPr>
        <p:spPr>
          <a:xfrm>
            <a:off x="5501960" y="1538389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15</a:t>
            </a:r>
            <a:endParaRPr lang="fr-CH" dirty="0"/>
          </a:p>
        </p:txBody>
      </p:sp>
      <p:sp>
        <p:nvSpPr>
          <p:cNvPr id="383" name="TextBox 382"/>
          <p:cNvSpPr txBox="1"/>
          <p:nvPr/>
        </p:nvSpPr>
        <p:spPr>
          <a:xfrm>
            <a:off x="4667271" y="2576661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12</a:t>
            </a:r>
            <a:endParaRPr lang="fr-CH" dirty="0"/>
          </a:p>
        </p:txBody>
      </p:sp>
      <p:sp>
        <p:nvSpPr>
          <p:cNvPr id="385" name="TextBox 384"/>
          <p:cNvSpPr txBox="1"/>
          <p:nvPr/>
        </p:nvSpPr>
        <p:spPr>
          <a:xfrm>
            <a:off x="5484416" y="2494051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16</a:t>
            </a:r>
            <a:endParaRPr lang="fr-CH" dirty="0"/>
          </a:p>
        </p:txBody>
      </p:sp>
      <p:sp>
        <p:nvSpPr>
          <p:cNvPr id="386" name="TextBox 385"/>
          <p:cNvSpPr txBox="1"/>
          <p:nvPr/>
        </p:nvSpPr>
        <p:spPr>
          <a:xfrm>
            <a:off x="7328693" y="2132238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17</a:t>
            </a:r>
            <a:endParaRPr lang="fr-CH" dirty="0"/>
          </a:p>
        </p:txBody>
      </p:sp>
      <p:sp>
        <p:nvSpPr>
          <p:cNvPr id="392" name="TextBox 391"/>
          <p:cNvSpPr txBox="1"/>
          <p:nvPr/>
        </p:nvSpPr>
        <p:spPr>
          <a:xfrm>
            <a:off x="6851152" y="2738974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18</a:t>
            </a:r>
            <a:endParaRPr lang="fr-CH" dirty="0"/>
          </a:p>
        </p:txBody>
      </p:sp>
      <p:sp>
        <p:nvSpPr>
          <p:cNvPr id="393" name="TextBox 392"/>
          <p:cNvSpPr txBox="1"/>
          <p:nvPr/>
        </p:nvSpPr>
        <p:spPr>
          <a:xfrm>
            <a:off x="6350688" y="3818782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19</a:t>
            </a:r>
            <a:endParaRPr lang="fr-CH" dirty="0"/>
          </a:p>
        </p:txBody>
      </p:sp>
      <p:sp>
        <p:nvSpPr>
          <p:cNvPr id="401" name="TextBox 400"/>
          <p:cNvSpPr txBox="1"/>
          <p:nvPr/>
        </p:nvSpPr>
        <p:spPr>
          <a:xfrm>
            <a:off x="5538482" y="4294035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20</a:t>
            </a:r>
            <a:endParaRPr lang="fr-CH" dirty="0"/>
          </a:p>
        </p:txBody>
      </p:sp>
      <p:sp>
        <p:nvSpPr>
          <p:cNvPr id="402" name="TextBox 401"/>
          <p:cNvSpPr txBox="1"/>
          <p:nvPr/>
        </p:nvSpPr>
        <p:spPr>
          <a:xfrm>
            <a:off x="3879838" y="437585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7937AB"/>
                </a:solidFill>
              </a:rPr>
              <a:t>28</a:t>
            </a:r>
            <a:endParaRPr lang="fr-CH" sz="1000" b="1" dirty="0">
              <a:solidFill>
                <a:srgbClr val="7937AB"/>
              </a:solidFill>
            </a:endParaRPr>
          </a:p>
        </p:txBody>
      </p:sp>
      <p:sp>
        <p:nvSpPr>
          <p:cNvPr id="408" name="TextBox 407"/>
          <p:cNvSpPr txBox="1"/>
          <p:nvPr/>
        </p:nvSpPr>
        <p:spPr>
          <a:xfrm>
            <a:off x="4573135" y="444148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7937AB"/>
                </a:solidFill>
              </a:rPr>
              <a:t>26</a:t>
            </a:r>
            <a:endParaRPr lang="fr-CH" sz="1000" b="1" dirty="0">
              <a:solidFill>
                <a:srgbClr val="7937AB"/>
              </a:solidFill>
            </a:endParaRPr>
          </a:p>
        </p:txBody>
      </p:sp>
      <p:sp>
        <p:nvSpPr>
          <p:cNvPr id="418" name="TextBox 417"/>
          <p:cNvSpPr txBox="1"/>
          <p:nvPr/>
        </p:nvSpPr>
        <p:spPr>
          <a:xfrm>
            <a:off x="4072007" y="4990666"/>
            <a:ext cx="316112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B3FF"/>
                </a:solidFill>
              </a:rPr>
              <a:t>29</a:t>
            </a:r>
            <a:endParaRPr lang="fr-CH" sz="1000" b="1" dirty="0">
              <a:solidFill>
                <a:srgbClr val="00B3FF"/>
              </a:solidFill>
            </a:endParaRPr>
          </a:p>
        </p:txBody>
      </p:sp>
      <p:sp>
        <p:nvSpPr>
          <p:cNvPr id="423" name="TextBox 422"/>
          <p:cNvSpPr txBox="1"/>
          <p:nvPr/>
        </p:nvSpPr>
        <p:spPr>
          <a:xfrm>
            <a:off x="5152727" y="4971277"/>
            <a:ext cx="316112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B3FF"/>
                </a:solidFill>
              </a:rPr>
              <a:t>30</a:t>
            </a:r>
            <a:endParaRPr lang="fr-CH" sz="1000" b="1" dirty="0">
              <a:solidFill>
                <a:srgbClr val="00B3FF"/>
              </a:solidFill>
            </a:endParaRPr>
          </a:p>
        </p:txBody>
      </p:sp>
      <p:sp>
        <p:nvSpPr>
          <p:cNvPr id="428" name="TextBox 427"/>
          <p:cNvSpPr txBox="1"/>
          <p:nvPr/>
        </p:nvSpPr>
        <p:spPr>
          <a:xfrm>
            <a:off x="4048318" y="5916941"/>
            <a:ext cx="316112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B3FF"/>
                </a:solidFill>
              </a:rPr>
              <a:t>31</a:t>
            </a:r>
            <a:endParaRPr lang="fr-CH" sz="1000" b="1" dirty="0">
              <a:solidFill>
                <a:srgbClr val="00B3FF"/>
              </a:solidFill>
            </a:endParaRPr>
          </a:p>
        </p:txBody>
      </p:sp>
      <p:sp>
        <p:nvSpPr>
          <p:cNvPr id="429" name="TextBox 428"/>
          <p:cNvSpPr txBox="1"/>
          <p:nvPr/>
        </p:nvSpPr>
        <p:spPr>
          <a:xfrm>
            <a:off x="5099295" y="5890874"/>
            <a:ext cx="316112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B3FF"/>
                </a:solidFill>
              </a:rPr>
              <a:t>32</a:t>
            </a:r>
            <a:endParaRPr lang="fr-CH" sz="1000" b="1" dirty="0">
              <a:solidFill>
                <a:srgbClr val="00B3FF"/>
              </a:solidFill>
            </a:endParaRPr>
          </a:p>
        </p:txBody>
      </p:sp>
      <p:grpSp>
        <p:nvGrpSpPr>
          <p:cNvPr id="182" name="Group 181"/>
          <p:cNvGrpSpPr/>
          <p:nvPr/>
        </p:nvGrpSpPr>
        <p:grpSpPr>
          <a:xfrm>
            <a:off x="5411888" y="2475293"/>
            <a:ext cx="569245" cy="569245"/>
            <a:chOff x="5356599" y="2462211"/>
            <a:chExt cx="718749" cy="718749"/>
          </a:xfrm>
        </p:grpSpPr>
        <p:sp>
          <p:nvSpPr>
            <p:cNvPr id="183" name="Oval 182"/>
            <p:cNvSpPr/>
            <p:nvPr/>
          </p:nvSpPr>
          <p:spPr>
            <a:xfrm>
              <a:off x="5356599" y="2462211"/>
              <a:ext cx="718749" cy="718749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4" name="Oval 183"/>
            <p:cNvSpPr/>
            <p:nvPr/>
          </p:nvSpPr>
          <p:spPr>
            <a:xfrm>
              <a:off x="5685880" y="2783800"/>
              <a:ext cx="77008" cy="77008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6" name="Group 185"/>
          <p:cNvGrpSpPr/>
          <p:nvPr/>
        </p:nvGrpSpPr>
        <p:grpSpPr>
          <a:xfrm rot="16200000">
            <a:off x="3336125" y="2812651"/>
            <a:ext cx="669410" cy="669410"/>
            <a:chOff x="4751150" y="1380925"/>
            <a:chExt cx="481067" cy="481067"/>
          </a:xfrm>
        </p:grpSpPr>
        <p:sp>
          <p:nvSpPr>
            <p:cNvPr id="187" name="Oval 18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8" name="Oval 18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98" name="Group 197"/>
          <p:cNvGrpSpPr/>
          <p:nvPr/>
        </p:nvGrpSpPr>
        <p:grpSpPr>
          <a:xfrm rot="16200000">
            <a:off x="3922143" y="2531633"/>
            <a:ext cx="724578" cy="724578"/>
            <a:chOff x="4751150" y="1380925"/>
            <a:chExt cx="481067" cy="481067"/>
          </a:xfrm>
        </p:grpSpPr>
        <p:sp>
          <p:nvSpPr>
            <p:cNvPr id="202" name="Oval 20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3" name="Oval 20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4" name="Group 203"/>
          <p:cNvGrpSpPr/>
          <p:nvPr/>
        </p:nvGrpSpPr>
        <p:grpSpPr>
          <a:xfrm rot="16200000">
            <a:off x="4595579" y="2425967"/>
            <a:ext cx="737848" cy="737848"/>
            <a:chOff x="4751150" y="1380925"/>
            <a:chExt cx="481067" cy="481067"/>
          </a:xfrm>
        </p:grpSpPr>
        <p:sp>
          <p:nvSpPr>
            <p:cNvPr id="211" name="Oval 21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2" name="Oval 21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3" name="Group 212"/>
          <p:cNvGrpSpPr/>
          <p:nvPr/>
        </p:nvGrpSpPr>
        <p:grpSpPr>
          <a:xfrm rot="16200000">
            <a:off x="5327163" y="2400248"/>
            <a:ext cx="737848" cy="737848"/>
            <a:chOff x="4751150" y="1380925"/>
            <a:chExt cx="481067" cy="481067"/>
          </a:xfrm>
        </p:grpSpPr>
        <p:sp>
          <p:nvSpPr>
            <p:cNvPr id="214" name="Oval 21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5" name="Oval 21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20" name="Group 219"/>
          <p:cNvGrpSpPr/>
          <p:nvPr/>
        </p:nvGrpSpPr>
        <p:grpSpPr>
          <a:xfrm rot="16200000">
            <a:off x="4553369" y="3684911"/>
            <a:ext cx="406466" cy="397075"/>
            <a:chOff x="4751150" y="1380925"/>
            <a:chExt cx="481067" cy="481067"/>
          </a:xfrm>
        </p:grpSpPr>
        <p:sp>
          <p:nvSpPr>
            <p:cNvPr id="221" name="Oval 22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ln w="38100">
              <a:solidFill>
                <a:srgbClr val="EECDE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22" name="Oval 22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ln w="38100">
              <a:solidFill>
                <a:srgbClr val="EECDE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26" name="Straight Connector 225"/>
          <p:cNvCxnSpPr>
            <a:stCxn id="188" idx="0"/>
            <a:endCxn id="290" idx="4"/>
          </p:cNvCxnSpPr>
          <p:nvPr/>
        </p:nvCxnSpPr>
        <p:spPr>
          <a:xfrm flipV="1">
            <a:off x="3670830" y="2435727"/>
            <a:ext cx="494571" cy="675768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>
            <a:stCxn id="203" idx="7"/>
            <a:endCxn id="293" idx="2"/>
          </p:cNvCxnSpPr>
          <p:nvPr/>
        </p:nvCxnSpPr>
        <p:spPr>
          <a:xfrm flipV="1">
            <a:off x="4311878" y="2295629"/>
            <a:ext cx="584421" cy="570845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15" idx="1"/>
            <a:endCxn id="293" idx="6"/>
          </p:cNvCxnSpPr>
          <p:nvPr/>
        </p:nvCxnSpPr>
        <p:spPr>
          <a:xfrm flipH="1" flipV="1">
            <a:off x="4915821" y="2295629"/>
            <a:ext cx="752315" cy="445592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>
            <a:stCxn id="6" idx="1"/>
          </p:cNvCxnSpPr>
          <p:nvPr/>
        </p:nvCxnSpPr>
        <p:spPr>
          <a:xfrm flipH="1" flipV="1">
            <a:off x="4279380" y="2872589"/>
            <a:ext cx="555267" cy="1595008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2" name="Straight Connector 261"/>
          <p:cNvCxnSpPr>
            <a:stCxn id="6" idx="0"/>
            <a:endCxn id="212" idx="4"/>
          </p:cNvCxnSpPr>
          <p:nvPr/>
        </p:nvCxnSpPr>
        <p:spPr>
          <a:xfrm flipV="1">
            <a:off x="4866015" y="2834417"/>
            <a:ext cx="98487" cy="1620187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3" name="Straight Connector 262"/>
          <p:cNvCxnSpPr>
            <a:stCxn id="351" idx="1"/>
            <a:endCxn id="215" idx="4"/>
          </p:cNvCxnSpPr>
          <p:nvPr/>
        </p:nvCxnSpPr>
        <p:spPr>
          <a:xfrm flipV="1">
            <a:off x="5624794" y="2808698"/>
            <a:ext cx="71292" cy="587215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4" name="Straight Connector 263"/>
          <p:cNvCxnSpPr>
            <a:stCxn id="351" idx="1"/>
            <a:endCxn id="212" idx="5"/>
          </p:cNvCxnSpPr>
          <p:nvPr/>
        </p:nvCxnSpPr>
        <p:spPr>
          <a:xfrm flipH="1" flipV="1">
            <a:off x="4992452" y="2822840"/>
            <a:ext cx="632342" cy="573073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8" name="Straight Connector 267"/>
          <p:cNvCxnSpPr>
            <a:stCxn id="212" idx="6"/>
            <a:endCxn id="215" idx="2"/>
          </p:cNvCxnSpPr>
          <p:nvPr/>
        </p:nvCxnSpPr>
        <p:spPr>
          <a:xfrm flipV="1">
            <a:off x="5004029" y="2769171"/>
            <a:ext cx="652530" cy="25719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1" name="Straight Connector 270"/>
          <p:cNvCxnSpPr>
            <a:stCxn id="212" idx="2"/>
            <a:endCxn id="203" idx="6"/>
          </p:cNvCxnSpPr>
          <p:nvPr/>
        </p:nvCxnSpPr>
        <p:spPr>
          <a:xfrm flipH="1">
            <a:off x="4323247" y="2794890"/>
            <a:ext cx="601728" cy="99031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5" name="Straight Connector 274"/>
          <p:cNvCxnSpPr>
            <a:stCxn id="203" idx="3"/>
            <a:endCxn id="188" idx="6"/>
          </p:cNvCxnSpPr>
          <p:nvPr/>
        </p:nvCxnSpPr>
        <p:spPr>
          <a:xfrm flipH="1">
            <a:off x="3706690" y="2921368"/>
            <a:ext cx="550294" cy="225988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8" name="Straight Connector 287"/>
          <p:cNvCxnSpPr>
            <a:stCxn id="351" idx="2"/>
            <a:endCxn id="6" idx="7"/>
          </p:cNvCxnSpPr>
          <p:nvPr/>
        </p:nvCxnSpPr>
        <p:spPr>
          <a:xfrm flipH="1">
            <a:off x="4897383" y="3417431"/>
            <a:ext cx="718498" cy="1050166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9" name="Straight Connector 288"/>
          <p:cNvCxnSpPr>
            <a:stCxn id="118" idx="0"/>
            <a:endCxn id="203" idx="4"/>
          </p:cNvCxnSpPr>
          <p:nvPr/>
        </p:nvCxnSpPr>
        <p:spPr>
          <a:xfrm flipV="1">
            <a:off x="4211101" y="2932737"/>
            <a:ext cx="73330" cy="1484409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5" name="TextBox 304"/>
          <p:cNvSpPr txBox="1"/>
          <p:nvPr/>
        </p:nvSpPr>
        <p:spPr>
          <a:xfrm>
            <a:off x="3420312" y="3159526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937AB"/>
                </a:solidFill>
              </a:rPr>
              <a:t>21</a:t>
            </a:r>
            <a:endParaRPr lang="fr-CH" dirty="0">
              <a:solidFill>
                <a:srgbClr val="7937AB"/>
              </a:solidFill>
            </a:endParaRPr>
          </a:p>
        </p:txBody>
      </p:sp>
      <p:sp>
        <p:nvSpPr>
          <p:cNvPr id="306" name="TextBox 305"/>
          <p:cNvSpPr txBox="1"/>
          <p:nvPr/>
        </p:nvSpPr>
        <p:spPr>
          <a:xfrm>
            <a:off x="4029228" y="2918752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937AB"/>
                </a:solidFill>
              </a:rPr>
              <a:t>22</a:t>
            </a:r>
            <a:endParaRPr lang="fr-CH" dirty="0">
              <a:solidFill>
                <a:srgbClr val="7937AB"/>
              </a:solidFill>
            </a:endParaRPr>
          </a:p>
        </p:txBody>
      </p:sp>
      <p:sp>
        <p:nvSpPr>
          <p:cNvPr id="308" name="TextBox 307"/>
          <p:cNvSpPr txBox="1"/>
          <p:nvPr/>
        </p:nvSpPr>
        <p:spPr>
          <a:xfrm>
            <a:off x="4704118" y="2800839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937AB"/>
                </a:solidFill>
              </a:rPr>
              <a:t>23</a:t>
            </a:r>
            <a:endParaRPr lang="fr-CH" dirty="0">
              <a:solidFill>
                <a:srgbClr val="7937AB"/>
              </a:solidFill>
            </a:endParaRPr>
          </a:p>
        </p:txBody>
      </p:sp>
      <p:sp>
        <p:nvSpPr>
          <p:cNvPr id="318" name="TextBox 317"/>
          <p:cNvSpPr txBox="1"/>
          <p:nvPr/>
        </p:nvSpPr>
        <p:spPr>
          <a:xfrm>
            <a:off x="5425683" y="2774309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937AB"/>
                </a:solidFill>
              </a:rPr>
              <a:t>24</a:t>
            </a:r>
            <a:endParaRPr lang="fr-CH" dirty="0">
              <a:solidFill>
                <a:srgbClr val="7937AB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3168623" y="2697081"/>
            <a:ext cx="361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28CA2"/>
                </a:solidFill>
              </a:rPr>
              <a:t>33</a:t>
            </a:r>
            <a:endParaRPr lang="fr-CH" dirty="0">
              <a:solidFill>
                <a:srgbClr val="728CA2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3771852" y="2331351"/>
            <a:ext cx="361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28CA2"/>
                </a:solidFill>
              </a:rPr>
              <a:t>34</a:t>
            </a:r>
            <a:endParaRPr lang="fr-CH" dirty="0">
              <a:solidFill>
                <a:srgbClr val="728CA2"/>
              </a:solidFill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4577929" y="2114155"/>
            <a:ext cx="361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28CA2"/>
                </a:solidFill>
              </a:rPr>
              <a:t>35</a:t>
            </a:r>
            <a:endParaRPr lang="fr-CH" dirty="0">
              <a:solidFill>
                <a:srgbClr val="728CA2"/>
              </a:solidFill>
            </a:endParaRPr>
          </a:p>
        </p:txBody>
      </p:sp>
      <p:sp>
        <p:nvSpPr>
          <p:cNvPr id="328" name="TextBox 327"/>
          <p:cNvSpPr txBox="1"/>
          <p:nvPr/>
        </p:nvSpPr>
        <p:spPr>
          <a:xfrm>
            <a:off x="5424288" y="2093739"/>
            <a:ext cx="361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28CA2"/>
                </a:solidFill>
              </a:rPr>
              <a:t>36</a:t>
            </a:r>
            <a:endParaRPr lang="fr-CH" dirty="0">
              <a:solidFill>
                <a:srgbClr val="728CA2"/>
              </a:solidFill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6588366" y="3153654"/>
            <a:ext cx="361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28CA2"/>
                </a:solidFill>
              </a:rPr>
              <a:t>37</a:t>
            </a:r>
            <a:endParaRPr lang="fr-CH" dirty="0">
              <a:solidFill>
                <a:srgbClr val="728CA2"/>
              </a:solidFill>
            </a:endParaRPr>
          </a:p>
        </p:txBody>
      </p:sp>
      <p:sp>
        <p:nvSpPr>
          <p:cNvPr id="334" name="TextBox 333"/>
          <p:cNvSpPr txBox="1"/>
          <p:nvPr/>
        </p:nvSpPr>
        <p:spPr>
          <a:xfrm>
            <a:off x="4639194" y="3855523"/>
            <a:ext cx="361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EECDEF"/>
                </a:solidFill>
              </a:rPr>
              <a:t>27</a:t>
            </a:r>
            <a:endParaRPr lang="fr-CH" dirty="0">
              <a:solidFill>
                <a:srgbClr val="EECDEF"/>
              </a:solidFill>
            </a:endParaRPr>
          </a:p>
        </p:txBody>
      </p:sp>
      <p:cxnSp>
        <p:nvCxnSpPr>
          <p:cNvPr id="337" name="Straight Connector 336"/>
          <p:cNvCxnSpPr>
            <a:stCxn id="215" idx="7"/>
          </p:cNvCxnSpPr>
          <p:nvPr/>
        </p:nvCxnSpPr>
        <p:spPr>
          <a:xfrm flipV="1">
            <a:off x="5724036" y="2328691"/>
            <a:ext cx="25565" cy="412530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/>
          <p:cNvCxnSpPr>
            <a:stCxn id="215" idx="2"/>
            <a:endCxn id="212" idx="6"/>
          </p:cNvCxnSpPr>
          <p:nvPr/>
        </p:nvCxnSpPr>
        <p:spPr>
          <a:xfrm flipH="1">
            <a:off x="5004029" y="2769171"/>
            <a:ext cx="652530" cy="25719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/>
          <p:cNvCxnSpPr>
            <a:stCxn id="293" idx="4"/>
            <a:endCxn id="212" idx="0"/>
          </p:cNvCxnSpPr>
          <p:nvPr/>
        </p:nvCxnSpPr>
        <p:spPr>
          <a:xfrm>
            <a:off x="4906060" y="2305390"/>
            <a:ext cx="58442" cy="449973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>
            <a:stCxn id="212" idx="2"/>
            <a:endCxn id="203" idx="6"/>
          </p:cNvCxnSpPr>
          <p:nvPr/>
        </p:nvCxnSpPr>
        <p:spPr>
          <a:xfrm flipH="1">
            <a:off x="4323247" y="2794890"/>
            <a:ext cx="601728" cy="99031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TextBox 344"/>
          <p:cNvSpPr txBox="1"/>
          <p:nvPr/>
        </p:nvSpPr>
        <p:spPr>
          <a:xfrm>
            <a:off x="4025469" y="2728438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8</a:t>
            </a:r>
            <a:endParaRPr lang="fr-CH" dirty="0"/>
          </a:p>
        </p:txBody>
      </p:sp>
      <p:cxnSp>
        <p:nvCxnSpPr>
          <p:cNvPr id="356" name="Straight Connector 355"/>
          <p:cNvCxnSpPr>
            <a:stCxn id="203" idx="3"/>
            <a:endCxn id="188" idx="6"/>
          </p:cNvCxnSpPr>
          <p:nvPr/>
        </p:nvCxnSpPr>
        <p:spPr>
          <a:xfrm flipH="1">
            <a:off x="3706690" y="2921368"/>
            <a:ext cx="550294" cy="225988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>
            <a:stCxn id="290" idx="5"/>
            <a:endCxn id="203" idx="1"/>
          </p:cNvCxnSpPr>
          <p:nvPr/>
        </p:nvCxnSpPr>
        <p:spPr>
          <a:xfrm>
            <a:off x="4172303" y="2432868"/>
            <a:ext cx="84681" cy="433606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/>
          <p:cNvCxnSpPr>
            <a:stCxn id="283" idx="5"/>
            <a:endCxn id="188" idx="1"/>
          </p:cNvCxnSpPr>
          <p:nvPr/>
        </p:nvCxnSpPr>
        <p:spPr>
          <a:xfrm>
            <a:off x="3557847" y="2781513"/>
            <a:ext cx="87625" cy="340485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Box 222"/>
          <p:cNvSpPr txBox="1"/>
          <p:nvPr/>
        </p:nvSpPr>
        <p:spPr>
          <a:xfrm>
            <a:off x="5287091" y="3314852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937AB"/>
                </a:solidFill>
              </a:rPr>
              <a:t>25</a:t>
            </a:r>
            <a:endParaRPr lang="fr-CH" dirty="0">
              <a:solidFill>
                <a:srgbClr val="7937AB"/>
              </a:solidFill>
            </a:endParaRPr>
          </a:p>
        </p:txBody>
      </p:sp>
      <p:grpSp>
        <p:nvGrpSpPr>
          <p:cNvPr id="224" name="Group 223"/>
          <p:cNvGrpSpPr/>
          <p:nvPr/>
        </p:nvGrpSpPr>
        <p:grpSpPr>
          <a:xfrm rot="16200000">
            <a:off x="5972257" y="3498488"/>
            <a:ext cx="182205" cy="182205"/>
            <a:chOff x="4751150" y="1380925"/>
            <a:chExt cx="481067" cy="481067"/>
          </a:xfrm>
        </p:grpSpPr>
        <p:sp>
          <p:nvSpPr>
            <p:cNvPr id="225" name="Oval 22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27" name="Oval 22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34" name="Straight Connector 233"/>
          <p:cNvCxnSpPr>
            <a:stCxn id="227" idx="1"/>
            <a:endCxn id="354" idx="3"/>
          </p:cNvCxnSpPr>
          <p:nvPr/>
        </p:nvCxnSpPr>
        <p:spPr>
          <a:xfrm flipV="1">
            <a:off x="6056457" y="3494018"/>
            <a:ext cx="646391" cy="88670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20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21060" y="673808"/>
            <a:ext cx="10249363" cy="5487647"/>
            <a:chOff x="821060" y="673808"/>
            <a:chExt cx="10249363" cy="5487647"/>
          </a:xfrm>
        </p:grpSpPr>
        <p:grpSp>
          <p:nvGrpSpPr>
            <p:cNvPr id="162" name="Group 161"/>
            <p:cNvGrpSpPr/>
            <p:nvPr/>
          </p:nvGrpSpPr>
          <p:grpSpPr>
            <a:xfrm>
              <a:off x="821060" y="767612"/>
              <a:ext cx="5083631" cy="5393843"/>
              <a:chOff x="1038171" y="955113"/>
              <a:chExt cx="4798581" cy="5091399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20377847">
                <a:off x="1038171" y="1195186"/>
                <a:ext cx="4679702" cy="4075526"/>
              </a:xfrm>
              <a:prstGeom prst="rect">
                <a:avLst/>
              </a:prstGeom>
            </p:spPr>
          </p:pic>
          <p:grpSp>
            <p:nvGrpSpPr>
              <p:cNvPr id="161" name="Group 160"/>
              <p:cNvGrpSpPr/>
              <p:nvPr/>
            </p:nvGrpSpPr>
            <p:grpSpPr>
              <a:xfrm>
                <a:off x="1200001" y="955113"/>
                <a:ext cx="4636751" cy="5091399"/>
                <a:chOff x="1200001" y="955113"/>
                <a:chExt cx="4636751" cy="5091399"/>
              </a:xfrm>
            </p:grpSpPr>
            <p:sp>
              <p:nvSpPr>
                <p:cNvPr id="3" name="Rectangle 2"/>
                <p:cNvSpPr/>
                <p:nvPr/>
              </p:nvSpPr>
              <p:spPr>
                <a:xfrm>
                  <a:off x="1200001" y="955113"/>
                  <a:ext cx="4636751" cy="5091399"/>
                </a:xfrm>
                <a:prstGeom prst="rect">
                  <a:avLst/>
                </a:prstGeom>
                <a:solidFill>
                  <a:schemeClr val="bg1">
                    <a:alpha val="3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" name="Straight Connector 4"/>
                <p:cNvCxnSpPr/>
                <p:nvPr/>
              </p:nvCxnSpPr>
              <p:spPr>
                <a:xfrm rot="20377847" flipV="1">
                  <a:off x="2145027" y="3372608"/>
                  <a:ext cx="1915939" cy="1125795"/>
                </a:xfrm>
                <a:prstGeom prst="line">
                  <a:avLst/>
                </a:prstGeom>
                <a:noFill/>
                <a:ln w="57150">
                  <a:solidFill>
                    <a:srgbClr val="3D837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3" name="Oval 12"/>
                <p:cNvSpPr/>
                <p:nvPr/>
              </p:nvSpPr>
              <p:spPr>
                <a:xfrm rot="20377847">
                  <a:off x="2051879" y="1243158"/>
                  <a:ext cx="3380765" cy="3395181"/>
                </a:xfrm>
                <a:prstGeom prst="ellipse">
                  <a:avLst/>
                </a:prstGeom>
                <a:noFill/>
                <a:ln w="38100">
                  <a:solidFill>
                    <a:srgbClr val="70B093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 rot="20377847">
                  <a:off x="1641345" y="4042491"/>
                  <a:ext cx="1486847" cy="1493187"/>
                </a:xfrm>
                <a:prstGeom prst="ellipse">
                  <a:avLst/>
                </a:prstGeom>
                <a:noFill/>
                <a:ln w="38100">
                  <a:solidFill>
                    <a:srgbClr val="70B093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sp>
              <p:nvSpPr>
                <p:cNvPr id="8" name="Oval 7"/>
                <p:cNvSpPr>
                  <a:spLocks noChangeAspect="1"/>
                </p:cNvSpPr>
                <p:nvPr/>
              </p:nvSpPr>
              <p:spPr>
                <a:xfrm rot="20377847">
                  <a:off x="2336078" y="4738745"/>
                  <a:ext cx="136220" cy="136800"/>
                </a:xfrm>
                <a:prstGeom prst="ellipse">
                  <a:avLst/>
                </a:prstGeom>
                <a:solidFill>
                  <a:srgbClr val="B3516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3697877" y="2628172"/>
                      <a:ext cx="379399" cy="41549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>
                      <a:defPPr>
                        <a:defRPr lang="en-US"/>
                      </a:defPPr>
                      <a:lvl1pPr>
                        <a:defRPr sz="2700" b="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defRPr>
                      </a:lvl1pPr>
                    </a:lstStyle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6" name="TextBox 1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97877" y="2628172"/>
                      <a:ext cx="379399" cy="415498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2111905" y="2670712"/>
                      <a:ext cx="356251" cy="41549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>
                      <a:defPPr>
                        <a:defRPr lang="en-US"/>
                      </a:defPPr>
                      <a:lvl1pPr>
                        <a:defRPr sz="2700" b="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defRPr>
                      </a:lvl1pPr>
                    </a:lstStyle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7" name="TextBox 1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11905" y="2670712"/>
                      <a:ext cx="356251" cy="415498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/>
                    <p:cNvSpPr txBox="1"/>
                    <p:nvPr/>
                  </p:nvSpPr>
                  <p:spPr>
                    <a:xfrm>
                      <a:off x="1722540" y="4354946"/>
                      <a:ext cx="364267" cy="41549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>
                      <a:defPPr>
                        <a:defRPr lang="en-US"/>
                      </a:defPPr>
                      <a:lvl1pPr>
                        <a:defRPr sz="2700" b="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defRPr>
                      </a:lvl1pPr>
                    </a:lstStyle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8" name="TextBox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22540" y="4354946"/>
                      <a:ext cx="364267" cy="415498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1" name="TextBox 60"/>
                    <p:cNvSpPr txBox="1"/>
                    <p:nvPr/>
                  </p:nvSpPr>
                  <p:spPr>
                    <a:xfrm>
                      <a:off x="2514719" y="4489780"/>
                      <a:ext cx="387414" cy="41549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>
                      <a:defPPr>
                        <a:defRPr lang="en-US"/>
                      </a:defPPr>
                      <a:lvl1pPr>
                        <a:defRPr sz="2700" b="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defRPr>
                      </a:lvl1pPr>
                    </a:lstStyle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1" name="TextBox 6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14719" y="4489780"/>
                      <a:ext cx="387414" cy="415498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8" name="Straight Connector 77"/>
                <p:cNvCxnSpPr/>
                <p:nvPr/>
              </p:nvCxnSpPr>
              <p:spPr>
                <a:xfrm flipH="1">
                  <a:off x="2074201" y="3068756"/>
                  <a:ext cx="1702042" cy="126143"/>
                </a:xfrm>
                <a:prstGeom prst="line">
                  <a:avLst/>
                </a:prstGeom>
                <a:noFill/>
                <a:ln w="57150">
                  <a:solidFill>
                    <a:srgbClr val="D99A8F"/>
                  </a:solidFill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0" name="Straight Connector 79"/>
                <p:cNvCxnSpPr/>
                <p:nvPr/>
              </p:nvCxnSpPr>
              <p:spPr>
                <a:xfrm flipH="1">
                  <a:off x="1644700" y="4800235"/>
                  <a:ext cx="702513" cy="52065"/>
                </a:xfrm>
                <a:prstGeom prst="line">
                  <a:avLst/>
                </a:prstGeom>
                <a:noFill/>
                <a:ln w="57150">
                  <a:solidFill>
                    <a:srgbClr val="D99A8F"/>
                  </a:solidFill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4" name="Oval 13"/>
                <p:cNvSpPr>
                  <a:spLocks noChangeAspect="1"/>
                </p:cNvSpPr>
                <p:nvPr/>
              </p:nvSpPr>
              <p:spPr>
                <a:xfrm rot="20377847">
                  <a:off x="3733926" y="2997493"/>
                  <a:ext cx="136220" cy="136800"/>
                </a:xfrm>
                <a:prstGeom prst="ellipse">
                  <a:avLst/>
                </a:prstGeom>
                <a:solidFill>
                  <a:srgbClr val="B3516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60" name="Group 159"/>
            <p:cNvGrpSpPr/>
            <p:nvPr/>
          </p:nvGrpSpPr>
          <p:grpSpPr>
            <a:xfrm>
              <a:off x="6482281" y="673808"/>
              <a:ext cx="4588142" cy="5487647"/>
              <a:chOff x="5445780" y="652669"/>
              <a:chExt cx="4588142" cy="5487647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5445780" y="652669"/>
                <a:ext cx="4588142" cy="5487647"/>
                <a:chOff x="8176259" y="837064"/>
                <a:chExt cx="4588142" cy="5487647"/>
              </a:xfrm>
            </p:grpSpPr>
            <p:pic>
              <p:nvPicPr>
                <p:cNvPr id="19" name="Picture 18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295271" y="837064"/>
                  <a:ext cx="4469130" cy="5487647"/>
                </a:xfrm>
                <a:prstGeom prst="rect">
                  <a:avLst/>
                </a:prstGeom>
              </p:spPr>
            </p:pic>
            <p:sp>
              <p:nvSpPr>
                <p:cNvPr id="20" name="Rectangle 19"/>
                <p:cNvSpPr/>
                <p:nvPr/>
              </p:nvSpPr>
              <p:spPr>
                <a:xfrm>
                  <a:off x="8176259" y="919647"/>
                  <a:ext cx="4465321" cy="5091399"/>
                </a:xfrm>
                <a:prstGeom prst="rect">
                  <a:avLst/>
                </a:prstGeom>
                <a:solidFill>
                  <a:schemeClr val="bg1">
                    <a:alpha val="2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10827325" y="1249505"/>
                  <a:ext cx="1727411" cy="1727411"/>
                </a:xfrm>
                <a:prstGeom prst="ellipse">
                  <a:avLst/>
                </a:prstGeom>
                <a:noFill/>
                <a:ln w="38100">
                  <a:solidFill>
                    <a:srgbClr val="70B09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8628374" y="3997837"/>
                  <a:ext cx="1965597" cy="1965597"/>
                </a:xfrm>
                <a:prstGeom prst="ellipse">
                  <a:avLst/>
                </a:prstGeom>
                <a:noFill/>
                <a:ln w="38100">
                  <a:solidFill>
                    <a:srgbClr val="70B09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" name="Straight Connector 23"/>
                <p:cNvCxnSpPr/>
                <p:nvPr/>
              </p:nvCxnSpPr>
              <p:spPr>
                <a:xfrm flipV="1">
                  <a:off x="10304411" y="2108629"/>
                  <a:ext cx="1374140" cy="647700"/>
                </a:xfrm>
                <a:prstGeom prst="line">
                  <a:avLst/>
                </a:prstGeom>
                <a:noFill/>
                <a:ln w="57150">
                  <a:solidFill>
                    <a:srgbClr val="3D837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 flipV="1">
                  <a:off x="9590671" y="2756329"/>
                  <a:ext cx="713740" cy="2233930"/>
                </a:xfrm>
                <a:prstGeom prst="line">
                  <a:avLst/>
                </a:prstGeom>
                <a:noFill/>
                <a:ln w="57150">
                  <a:solidFill>
                    <a:srgbClr val="3D837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9662966" y="1846306"/>
                  <a:ext cx="633825" cy="906213"/>
                </a:xfrm>
                <a:prstGeom prst="line">
                  <a:avLst/>
                </a:prstGeom>
                <a:noFill/>
                <a:ln w="38100">
                  <a:solidFill>
                    <a:srgbClr val="B5D9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11320759" y="1575285"/>
                  <a:ext cx="373032" cy="533344"/>
                </a:xfrm>
                <a:prstGeom prst="line">
                  <a:avLst/>
                </a:prstGeom>
                <a:noFill/>
                <a:ln w="38100">
                  <a:solidFill>
                    <a:srgbClr val="B4D4C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232531" y="4443182"/>
                  <a:ext cx="365760" cy="522947"/>
                </a:xfrm>
                <a:prstGeom prst="line">
                  <a:avLst/>
                </a:prstGeom>
                <a:noFill/>
                <a:ln w="38100">
                  <a:solidFill>
                    <a:srgbClr val="BBEAE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 flipH="1" flipV="1">
                  <a:off x="11693791" y="2108629"/>
                  <a:ext cx="693687" cy="466090"/>
                </a:xfrm>
                <a:prstGeom prst="line">
                  <a:avLst/>
                </a:prstGeom>
                <a:noFill/>
                <a:ln w="38100">
                  <a:solidFill>
                    <a:srgbClr val="B0C9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 flipH="1" flipV="1">
                  <a:off x="10290309" y="2760139"/>
                  <a:ext cx="1411501" cy="948392"/>
                </a:xfrm>
                <a:prstGeom prst="line">
                  <a:avLst/>
                </a:prstGeom>
                <a:noFill/>
                <a:ln w="38100">
                  <a:solidFill>
                    <a:srgbClr val="B1CAC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 flipH="1" flipV="1">
                  <a:off x="9603105" y="4992164"/>
                  <a:ext cx="796699" cy="535305"/>
                </a:xfrm>
                <a:prstGeom prst="line">
                  <a:avLst/>
                </a:prstGeom>
                <a:noFill/>
                <a:ln w="38100">
                  <a:solidFill>
                    <a:srgbClr val="B2CDC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TextBox 43"/>
                    <p:cNvSpPr txBox="1"/>
                    <p:nvPr/>
                  </p:nvSpPr>
                  <p:spPr>
                    <a:xfrm>
                      <a:off x="9831450" y="2695152"/>
                      <a:ext cx="379399" cy="41549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>
                      <a:defPPr>
                        <a:defRPr lang="en-US"/>
                      </a:defPPr>
                      <a:lvl1pPr>
                        <a:defRPr sz="2700" b="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defRPr>
                      </a:lvl1pPr>
                    </a:lstStyle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4" name="TextBox 4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831450" y="2695152"/>
                      <a:ext cx="379399" cy="415498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TextBox 51"/>
                    <p:cNvSpPr txBox="1"/>
                    <p:nvPr/>
                  </p:nvSpPr>
                  <p:spPr>
                    <a:xfrm>
                      <a:off x="9235383" y="5030147"/>
                      <a:ext cx="387414" cy="41549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>
                      <a:defPPr>
                        <a:defRPr lang="en-US"/>
                      </a:defPPr>
                      <a:lvl1pPr>
                        <a:defRPr sz="2700" b="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defRPr>
                      </a:lvl1pPr>
                    </a:lstStyle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2" name="TextBox 5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235383" y="5030147"/>
                      <a:ext cx="387414" cy="415498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5968864" y="2166965"/>
                    <a:ext cx="356251" cy="4154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sz="2700" b="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3" name="TextBox 6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68864" y="2166965"/>
                    <a:ext cx="356251" cy="415498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6" name="Straight Connector 65"/>
              <p:cNvCxnSpPr/>
              <p:nvPr/>
            </p:nvCxnSpPr>
            <p:spPr>
              <a:xfrm flipH="1">
                <a:off x="8056134" y="1914465"/>
                <a:ext cx="836752" cy="40847"/>
              </a:xfrm>
              <a:prstGeom prst="line">
                <a:avLst/>
              </a:prstGeom>
              <a:noFill/>
              <a:ln w="57150">
                <a:solidFill>
                  <a:srgbClr val="D99A8F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flipH="1">
                <a:off x="5900192" y="2582805"/>
                <a:ext cx="1635292" cy="121196"/>
              </a:xfrm>
              <a:prstGeom prst="line">
                <a:avLst/>
              </a:prstGeom>
              <a:noFill/>
              <a:ln w="57150">
                <a:solidFill>
                  <a:srgbClr val="D99A8F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H="1">
                <a:off x="5885295" y="4795978"/>
                <a:ext cx="937412" cy="69474"/>
              </a:xfrm>
              <a:prstGeom prst="line">
                <a:avLst/>
              </a:prstGeom>
              <a:noFill/>
              <a:ln w="57150">
                <a:solidFill>
                  <a:srgbClr val="D99A8F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5957598" y="4346634"/>
                    <a:ext cx="356251" cy="4154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sz="2700" b="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6" name="TextBox 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57598" y="4346634"/>
                    <a:ext cx="356251" cy="415498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/>
                  <p:cNvSpPr txBox="1"/>
                  <p:nvPr/>
                </p:nvSpPr>
                <p:spPr>
                  <a:xfrm>
                    <a:off x="8174551" y="1491631"/>
                    <a:ext cx="356251" cy="4154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sz="2700" b="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7" name="TextBox 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74551" y="1491631"/>
                    <a:ext cx="356251" cy="415498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8" name="Straight Connector 87"/>
              <p:cNvCxnSpPr/>
              <p:nvPr/>
            </p:nvCxnSpPr>
            <p:spPr>
              <a:xfrm>
                <a:off x="8809240" y="1707485"/>
                <a:ext cx="100705" cy="143984"/>
              </a:xfrm>
              <a:prstGeom prst="line">
                <a:avLst/>
              </a:prstGeom>
              <a:noFill/>
              <a:ln w="57150">
                <a:solidFill>
                  <a:srgbClr val="BCDF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8735873" y="1600193"/>
                <a:ext cx="80120" cy="114552"/>
              </a:xfrm>
              <a:prstGeom prst="line">
                <a:avLst/>
              </a:prstGeom>
              <a:noFill/>
              <a:ln w="57150">
                <a:solidFill>
                  <a:srgbClr val="B5D8C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H="1" flipV="1">
                <a:off x="8991652" y="1947119"/>
                <a:ext cx="412911" cy="277437"/>
              </a:xfrm>
              <a:prstGeom prst="line">
                <a:avLst/>
              </a:prstGeom>
              <a:noFill/>
              <a:ln w="57150">
                <a:solidFill>
                  <a:srgbClr val="B6D9C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H="1" flipV="1">
                <a:off x="8996732" y="1949659"/>
                <a:ext cx="145441" cy="97723"/>
              </a:xfrm>
              <a:prstGeom prst="line">
                <a:avLst/>
              </a:prstGeom>
              <a:noFill/>
              <a:ln w="57150">
                <a:solidFill>
                  <a:srgbClr val="C0E3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H="1" flipV="1">
                <a:off x="9302976" y="2157279"/>
                <a:ext cx="173726" cy="110473"/>
              </a:xfrm>
              <a:prstGeom prst="line">
                <a:avLst/>
              </a:prstGeom>
              <a:noFill/>
              <a:ln w="57150">
                <a:solidFill>
                  <a:srgbClr val="B3D3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9" name="Oval 108"/>
              <p:cNvSpPr/>
              <p:nvPr/>
            </p:nvSpPr>
            <p:spPr>
              <a:xfrm>
                <a:off x="5903559" y="915771"/>
                <a:ext cx="3344974" cy="3288674"/>
              </a:xfrm>
              <a:prstGeom prst="ellipse">
                <a:avLst/>
              </a:prstGeom>
              <a:noFill/>
              <a:ln w="38100">
                <a:solidFill>
                  <a:srgbClr val="70B09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Box 109"/>
                  <p:cNvSpPr txBox="1"/>
                  <p:nvPr/>
                </p:nvSpPr>
                <p:spPr>
                  <a:xfrm>
                    <a:off x="8803020" y="1958761"/>
                    <a:ext cx="387414" cy="41549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sz="2700" b="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0" name="TextBox 10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03020" y="1958761"/>
                    <a:ext cx="387414" cy="415498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5" name="Straight Connector 114"/>
              <p:cNvCxnSpPr/>
              <p:nvPr/>
            </p:nvCxnSpPr>
            <p:spPr>
              <a:xfrm flipH="1" flipV="1">
                <a:off x="7625899" y="2625030"/>
                <a:ext cx="1196156" cy="798460"/>
              </a:xfrm>
              <a:prstGeom prst="line">
                <a:avLst/>
              </a:prstGeom>
              <a:noFill/>
              <a:ln w="38100">
                <a:solidFill>
                  <a:srgbClr val="B3D2C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 flipH="1" flipV="1">
                <a:off x="7636545" y="2629706"/>
                <a:ext cx="1045628" cy="702560"/>
              </a:xfrm>
              <a:prstGeom prst="line">
                <a:avLst/>
              </a:prstGeom>
              <a:noFill/>
              <a:ln w="57150">
                <a:solidFill>
                  <a:srgbClr val="B6DB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 flipH="1" flipV="1">
                <a:off x="7630611" y="2625897"/>
                <a:ext cx="828222" cy="556484"/>
              </a:xfrm>
              <a:prstGeom prst="line">
                <a:avLst/>
              </a:prstGeom>
              <a:noFill/>
              <a:ln w="57150">
                <a:solidFill>
                  <a:srgbClr val="BCE6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 flipH="1" flipV="1">
                <a:off x="7978436" y="2858621"/>
                <a:ext cx="342871" cy="230376"/>
              </a:xfrm>
              <a:prstGeom prst="line">
                <a:avLst/>
              </a:prstGeom>
              <a:noFill/>
              <a:ln w="57150">
                <a:solidFill>
                  <a:srgbClr val="C7EC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 flipV="1">
                <a:off x="6867812" y="1924234"/>
                <a:ext cx="2087880" cy="2881630"/>
              </a:xfrm>
              <a:prstGeom prst="line">
                <a:avLst/>
              </a:prstGeom>
              <a:noFill/>
              <a:ln w="57150">
                <a:solidFill>
                  <a:srgbClr val="3D83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29" name="Oval 128"/>
              <p:cNvSpPr>
                <a:spLocks noChangeAspect="1"/>
              </p:cNvSpPr>
              <p:nvPr/>
            </p:nvSpPr>
            <p:spPr>
              <a:xfrm>
                <a:off x="8870026" y="1846065"/>
                <a:ext cx="136800" cy="136800"/>
              </a:xfrm>
              <a:prstGeom prst="ellipse">
                <a:avLst/>
              </a:prstGeom>
              <a:solidFill>
                <a:srgbClr val="B351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1" name="Straight Connector 130"/>
              <p:cNvCxnSpPr/>
              <p:nvPr/>
            </p:nvCxnSpPr>
            <p:spPr>
              <a:xfrm>
                <a:off x="7210022" y="2074792"/>
                <a:ext cx="311746" cy="445720"/>
              </a:xfrm>
              <a:prstGeom prst="line">
                <a:avLst/>
              </a:prstGeom>
              <a:noFill/>
              <a:ln w="57150">
                <a:solidFill>
                  <a:srgbClr val="B7DDD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 flipH="1" flipV="1">
                <a:off x="6928352" y="4845112"/>
                <a:ext cx="631478" cy="424293"/>
              </a:xfrm>
              <a:prstGeom prst="line">
                <a:avLst/>
              </a:prstGeom>
              <a:noFill/>
              <a:ln w="38100">
                <a:solidFill>
                  <a:srgbClr val="B3D2C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 flipH="1" flipV="1">
                <a:off x="6932489" y="4846430"/>
                <a:ext cx="541816" cy="364052"/>
              </a:xfrm>
              <a:prstGeom prst="line">
                <a:avLst/>
              </a:prstGeom>
              <a:noFill/>
              <a:ln w="57150">
                <a:solidFill>
                  <a:srgbClr val="B6DCD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4" name="Straight Connector 143"/>
              <p:cNvCxnSpPr/>
              <p:nvPr/>
            </p:nvCxnSpPr>
            <p:spPr>
              <a:xfrm flipH="1" flipV="1">
                <a:off x="6926549" y="4839399"/>
                <a:ext cx="283473" cy="198505"/>
              </a:xfrm>
              <a:prstGeom prst="line">
                <a:avLst/>
              </a:prstGeom>
              <a:noFill/>
              <a:ln w="76200">
                <a:solidFill>
                  <a:srgbClr val="B9E4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49" name="Oval 148"/>
              <p:cNvSpPr>
                <a:spLocks noChangeAspect="1"/>
              </p:cNvSpPr>
              <p:nvPr/>
            </p:nvSpPr>
            <p:spPr>
              <a:xfrm>
                <a:off x="6806192" y="4732179"/>
                <a:ext cx="136800" cy="136800"/>
              </a:xfrm>
              <a:prstGeom prst="ellipse">
                <a:avLst/>
              </a:prstGeom>
              <a:solidFill>
                <a:srgbClr val="B351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3" name="Straight Connector 152"/>
              <p:cNvCxnSpPr/>
              <p:nvPr/>
            </p:nvCxnSpPr>
            <p:spPr>
              <a:xfrm flipH="1" flipV="1">
                <a:off x="7618280" y="2621220"/>
                <a:ext cx="195317" cy="131233"/>
              </a:xfrm>
              <a:prstGeom prst="line">
                <a:avLst/>
              </a:prstGeom>
              <a:noFill/>
              <a:ln w="76200">
                <a:solidFill>
                  <a:srgbClr val="B7DE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58" name="Oval 157"/>
              <p:cNvSpPr>
                <a:spLocks noChangeAspect="1"/>
              </p:cNvSpPr>
              <p:nvPr/>
            </p:nvSpPr>
            <p:spPr>
              <a:xfrm>
                <a:off x="7511175" y="2512537"/>
                <a:ext cx="136800" cy="136800"/>
              </a:xfrm>
              <a:prstGeom prst="ellipse">
                <a:avLst/>
              </a:prstGeom>
              <a:solidFill>
                <a:srgbClr val="B351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098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075960" y="675529"/>
            <a:ext cx="4588142" cy="5487647"/>
            <a:chOff x="8176259" y="837064"/>
            <a:chExt cx="4588142" cy="548764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95271" y="837064"/>
              <a:ext cx="4469130" cy="5487647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8176259" y="919647"/>
              <a:ext cx="4465321" cy="5091399"/>
            </a:xfrm>
            <a:prstGeom prst="rect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" name="Oval 20"/>
            <p:cNvSpPr/>
            <p:nvPr/>
          </p:nvSpPr>
          <p:spPr>
            <a:xfrm>
              <a:off x="10827325" y="1249505"/>
              <a:ext cx="1727411" cy="1727411"/>
            </a:xfrm>
            <a:prstGeom prst="ellipse">
              <a:avLst/>
            </a:prstGeom>
            <a:noFill/>
            <a:ln w="38100">
              <a:solidFill>
                <a:srgbClr val="70B09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2" name="Oval 21"/>
            <p:cNvSpPr/>
            <p:nvPr/>
          </p:nvSpPr>
          <p:spPr>
            <a:xfrm>
              <a:off x="8628374" y="3997837"/>
              <a:ext cx="1965597" cy="1965597"/>
            </a:xfrm>
            <a:prstGeom prst="ellipse">
              <a:avLst/>
            </a:prstGeom>
            <a:noFill/>
            <a:ln w="38100">
              <a:solidFill>
                <a:srgbClr val="70B09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" name="Oval 22"/>
            <p:cNvSpPr/>
            <p:nvPr/>
          </p:nvSpPr>
          <p:spPr>
            <a:xfrm>
              <a:off x="8634038" y="1100166"/>
              <a:ext cx="3344974" cy="3288674"/>
            </a:xfrm>
            <a:prstGeom prst="ellipse">
              <a:avLst/>
            </a:prstGeom>
            <a:noFill/>
            <a:ln w="38100">
              <a:solidFill>
                <a:srgbClr val="70B09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V="1">
              <a:off x="10304411" y="2108629"/>
              <a:ext cx="1374140" cy="647700"/>
            </a:xfrm>
            <a:prstGeom prst="line">
              <a:avLst/>
            </a:prstGeom>
            <a:noFill/>
            <a:ln w="57150">
              <a:solidFill>
                <a:srgbClr val="3D83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9590671" y="2756329"/>
              <a:ext cx="713740" cy="2233930"/>
            </a:xfrm>
            <a:prstGeom prst="line">
              <a:avLst/>
            </a:prstGeom>
            <a:noFill/>
            <a:ln w="57150">
              <a:solidFill>
                <a:srgbClr val="3D83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9598291" y="2108629"/>
              <a:ext cx="2087880" cy="2881630"/>
            </a:xfrm>
            <a:prstGeom prst="line">
              <a:avLst/>
            </a:prstGeom>
            <a:noFill/>
            <a:ln w="57150">
              <a:solidFill>
                <a:srgbClr val="3D83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9682111" y="1873679"/>
              <a:ext cx="614680" cy="878840"/>
            </a:xfrm>
            <a:prstGeom prst="line">
              <a:avLst/>
            </a:prstGeom>
            <a:noFill/>
            <a:ln w="38100">
              <a:solidFill>
                <a:srgbClr val="70B0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11376482" y="1654955"/>
              <a:ext cx="317309" cy="453674"/>
            </a:xfrm>
            <a:prstGeom prst="line">
              <a:avLst/>
            </a:prstGeom>
            <a:noFill/>
            <a:ln w="38100">
              <a:solidFill>
                <a:srgbClr val="70B0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9232531" y="4443182"/>
              <a:ext cx="365760" cy="522947"/>
            </a:xfrm>
            <a:prstGeom prst="line">
              <a:avLst/>
            </a:prstGeom>
            <a:noFill/>
            <a:ln w="38100">
              <a:solidFill>
                <a:srgbClr val="70B0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 flipV="1">
              <a:off x="11693791" y="2108629"/>
              <a:ext cx="693687" cy="466090"/>
            </a:xfrm>
            <a:prstGeom prst="line">
              <a:avLst/>
            </a:prstGeom>
            <a:noFill/>
            <a:ln w="38100">
              <a:solidFill>
                <a:srgbClr val="70B0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 flipV="1">
              <a:off x="10290308" y="2760139"/>
              <a:ext cx="1385483" cy="930910"/>
            </a:xfrm>
            <a:prstGeom prst="line">
              <a:avLst/>
            </a:prstGeom>
            <a:noFill/>
            <a:ln w="38100">
              <a:solidFill>
                <a:srgbClr val="70B0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 flipV="1">
              <a:off x="9603105" y="4992164"/>
              <a:ext cx="796699" cy="535305"/>
            </a:xfrm>
            <a:prstGeom prst="line">
              <a:avLst/>
            </a:prstGeom>
            <a:noFill/>
            <a:ln w="38100">
              <a:solidFill>
                <a:srgbClr val="70B0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9628111" y="1815869"/>
              <a:ext cx="108000" cy="108000"/>
            </a:xfrm>
            <a:prstGeom prst="ellipse">
              <a:avLst/>
            </a:prstGeom>
            <a:solidFill>
              <a:srgbClr val="3D83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11322482" y="1602505"/>
              <a:ext cx="108000" cy="108000"/>
            </a:xfrm>
            <a:prstGeom prst="ellipse">
              <a:avLst/>
            </a:prstGeom>
            <a:solidFill>
              <a:srgbClr val="3D83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2368771" y="2543579"/>
              <a:ext cx="108000" cy="108000"/>
            </a:xfrm>
            <a:prstGeom prst="ellipse">
              <a:avLst/>
            </a:prstGeom>
            <a:solidFill>
              <a:srgbClr val="3D83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9178531" y="4389182"/>
              <a:ext cx="108000" cy="108000"/>
            </a:xfrm>
            <a:prstGeom prst="ellipse">
              <a:avLst/>
            </a:prstGeom>
            <a:solidFill>
              <a:srgbClr val="3D83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10372514" y="5493104"/>
              <a:ext cx="108000" cy="108000"/>
            </a:xfrm>
            <a:prstGeom prst="ellipse">
              <a:avLst/>
            </a:prstGeom>
            <a:solidFill>
              <a:srgbClr val="3D83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1633918" y="3655477"/>
              <a:ext cx="108000" cy="108000"/>
            </a:xfrm>
            <a:prstGeom prst="ellipse">
              <a:avLst/>
            </a:prstGeom>
            <a:solidFill>
              <a:srgbClr val="3D83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9831450" y="2695152"/>
                  <a:ext cx="379399" cy="4154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700" b="0" i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31450" y="2695152"/>
                  <a:ext cx="379399" cy="41549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11626563" y="1651840"/>
                  <a:ext cx="387414" cy="4154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700" b="0" i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26563" y="1651840"/>
                  <a:ext cx="387414" cy="41549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9108494" y="4042804"/>
                  <a:ext cx="421333" cy="4154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700" b="0" i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8494" y="4042804"/>
                  <a:ext cx="421333" cy="41549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9657087" y="1409058"/>
                  <a:ext cx="413318" cy="4154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700" b="0" i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7087" y="1409058"/>
                  <a:ext cx="413318" cy="41549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11337133" y="1234437"/>
                  <a:ext cx="421333" cy="4154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700" b="0" i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37133" y="1234437"/>
                  <a:ext cx="421333" cy="41549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10137629" y="4967270"/>
                  <a:ext cx="435952" cy="4154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700" b="0" i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7629" y="4967270"/>
                  <a:ext cx="435952" cy="41549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12030146" y="1997785"/>
                  <a:ext cx="514500" cy="8309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700" b="0" i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30146" y="1997785"/>
                  <a:ext cx="514500" cy="83099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11379333" y="3133945"/>
                  <a:ext cx="484876" cy="8309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700" b="0" i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79333" y="3133945"/>
                  <a:ext cx="484876" cy="830997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9235383" y="5030147"/>
                  <a:ext cx="387414" cy="4154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700" b="0" i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5383" y="5030147"/>
                  <a:ext cx="387414" cy="41549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Oval 40"/>
            <p:cNvSpPr>
              <a:spLocks noChangeAspect="1"/>
            </p:cNvSpPr>
            <p:nvPr/>
          </p:nvSpPr>
          <p:spPr>
            <a:xfrm>
              <a:off x="11600505" y="2030460"/>
              <a:ext cx="136800" cy="136800"/>
            </a:xfrm>
            <a:prstGeom prst="ellipse">
              <a:avLst/>
            </a:prstGeom>
            <a:solidFill>
              <a:srgbClr val="B35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10241654" y="2696932"/>
              <a:ext cx="136800" cy="136800"/>
            </a:xfrm>
            <a:prstGeom prst="ellipse">
              <a:avLst/>
            </a:prstGeom>
            <a:solidFill>
              <a:srgbClr val="B35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>
              <a:off x="9536671" y="4916574"/>
              <a:ext cx="136800" cy="136800"/>
            </a:xfrm>
            <a:prstGeom prst="ellipse">
              <a:avLst/>
            </a:prstGeom>
            <a:solidFill>
              <a:srgbClr val="B35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ectangle 52"/>
          <p:cNvSpPr/>
          <p:nvPr/>
        </p:nvSpPr>
        <p:spPr>
          <a:xfrm>
            <a:off x="11075174" y="1523093"/>
            <a:ext cx="767275" cy="406621"/>
          </a:xfrm>
          <a:prstGeom prst="rect">
            <a:avLst/>
          </a:prstGeom>
          <a:solidFill>
            <a:srgbClr val="EFB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>
            <a:off x="11075175" y="208483"/>
            <a:ext cx="767275" cy="0"/>
          </a:xfrm>
          <a:prstGeom prst="line">
            <a:avLst/>
          </a:prstGeom>
          <a:noFill/>
          <a:ln w="57150">
            <a:solidFill>
              <a:srgbClr val="3D83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1075174" y="327575"/>
            <a:ext cx="767275" cy="0"/>
          </a:xfrm>
          <a:prstGeom prst="line">
            <a:avLst/>
          </a:prstGeom>
          <a:noFill/>
          <a:ln w="57150">
            <a:solidFill>
              <a:srgbClr val="C45C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6" name="Rectangle 55"/>
          <p:cNvSpPr/>
          <p:nvPr/>
        </p:nvSpPr>
        <p:spPr>
          <a:xfrm>
            <a:off x="11075174" y="979382"/>
            <a:ext cx="767275" cy="406621"/>
          </a:xfrm>
          <a:prstGeom prst="rect">
            <a:avLst/>
          </a:prstGeom>
          <a:solidFill>
            <a:srgbClr val="90C2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11075172" y="2066804"/>
            <a:ext cx="767275" cy="406621"/>
          </a:xfrm>
          <a:prstGeom prst="rect">
            <a:avLst/>
          </a:prstGeom>
          <a:solidFill>
            <a:srgbClr val="D99A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1075172" y="446668"/>
            <a:ext cx="767275" cy="406621"/>
          </a:xfrm>
          <a:prstGeom prst="rect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11075172" y="2635526"/>
            <a:ext cx="767275" cy="406621"/>
          </a:xfrm>
          <a:prstGeom prst="rect">
            <a:avLst/>
          </a:prstGeom>
          <a:solidFill>
            <a:srgbClr val="B35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2"/>
          <a:srcRect l="10121" t="12422" r="15625" b="2845"/>
          <a:stretch/>
        </p:blipFill>
        <p:spPr>
          <a:xfrm>
            <a:off x="10471255" y="3272295"/>
            <a:ext cx="1640892" cy="1969994"/>
          </a:xfrm>
          <a:prstGeom prst="rect">
            <a:avLst/>
          </a:prstGeom>
          <a:solidFill>
            <a:srgbClr val="C6625A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3599044" y="2189825"/>
                <a:ext cx="356251" cy="4154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700" b="0" i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044" y="2189825"/>
                <a:ext cx="356251" cy="415498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/>
          <p:cNvCxnSpPr/>
          <p:nvPr/>
        </p:nvCxnSpPr>
        <p:spPr>
          <a:xfrm flipH="1">
            <a:off x="5686314" y="1937325"/>
            <a:ext cx="836752" cy="40847"/>
          </a:xfrm>
          <a:prstGeom prst="line">
            <a:avLst/>
          </a:prstGeom>
          <a:noFill/>
          <a:ln w="57150">
            <a:solidFill>
              <a:srgbClr val="D99A8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530372" y="2605665"/>
            <a:ext cx="1635292" cy="121196"/>
          </a:xfrm>
          <a:prstGeom prst="line">
            <a:avLst/>
          </a:prstGeom>
          <a:noFill/>
          <a:ln w="57150">
            <a:solidFill>
              <a:srgbClr val="D99A8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4" name="Straight Connector 73"/>
          <p:cNvCxnSpPr/>
          <p:nvPr/>
        </p:nvCxnSpPr>
        <p:spPr>
          <a:xfrm flipH="1">
            <a:off x="3515475" y="4818838"/>
            <a:ext cx="937412" cy="69474"/>
          </a:xfrm>
          <a:prstGeom prst="line">
            <a:avLst/>
          </a:prstGeom>
          <a:noFill/>
          <a:ln w="57150">
            <a:solidFill>
              <a:srgbClr val="D99A8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3587778" y="4369494"/>
                <a:ext cx="356251" cy="4154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700" b="0" i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778" y="4369494"/>
                <a:ext cx="356251" cy="415498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5804731" y="1514491"/>
                <a:ext cx="356251" cy="4154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700" b="0" i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4731" y="1514491"/>
                <a:ext cx="356251" cy="415498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904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711" y="115382"/>
            <a:ext cx="1825213" cy="21700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411" y="303200"/>
            <a:ext cx="2024786" cy="218904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/>
          <a:srcRect b="3108"/>
          <a:stretch/>
        </p:blipFill>
        <p:spPr>
          <a:xfrm>
            <a:off x="4775990" y="2253675"/>
            <a:ext cx="1973825" cy="216039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2321" y="194652"/>
            <a:ext cx="2054868" cy="215559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368" y="2324736"/>
            <a:ext cx="2090121" cy="220180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455" y="-8719"/>
            <a:ext cx="2312866" cy="233345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9"/>
          <a:srcRect b="3031"/>
          <a:stretch/>
        </p:blipFill>
        <p:spPr>
          <a:xfrm>
            <a:off x="7253261" y="2039004"/>
            <a:ext cx="1885139" cy="219294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89121" y="4525817"/>
            <a:ext cx="1942198" cy="220661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1365" y="4409676"/>
            <a:ext cx="2195852" cy="2372608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12"/>
          <a:srcRect b="2845"/>
          <a:stretch/>
        </p:blipFill>
        <p:spPr>
          <a:xfrm>
            <a:off x="7787396" y="4110411"/>
            <a:ext cx="2565198" cy="2622020"/>
          </a:xfrm>
          <a:prstGeom prst="rect">
            <a:avLst/>
          </a:prstGeom>
          <a:solidFill>
            <a:srgbClr val="C6625A"/>
          </a:solidFill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37504" y="2857285"/>
            <a:ext cx="2454496" cy="23667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47011" y="0"/>
            <a:ext cx="2366700" cy="249648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38687" y="4330209"/>
            <a:ext cx="2404872" cy="238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6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17210" y="1361895"/>
            <a:ext cx="1270653" cy="673389"/>
          </a:xfrm>
          <a:prstGeom prst="rect">
            <a:avLst/>
          </a:prstGeom>
          <a:solidFill>
            <a:srgbClr val="7E4D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2729"/>
          <a:stretch/>
        </p:blipFill>
        <p:spPr>
          <a:xfrm>
            <a:off x="804045" y="1059947"/>
            <a:ext cx="3942738" cy="4067866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4917210" y="3162732"/>
            <a:ext cx="1270653" cy="673389"/>
          </a:xfrm>
          <a:prstGeom prst="rect">
            <a:avLst/>
          </a:prstGeom>
          <a:solidFill>
            <a:srgbClr val="EFB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>
            <a:off x="4917210" y="985658"/>
            <a:ext cx="1270653" cy="0"/>
          </a:xfrm>
          <a:prstGeom prst="line">
            <a:avLst/>
          </a:prstGeom>
          <a:noFill/>
          <a:ln w="57150">
            <a:solidFill>
              <a:srgbClr val="7E4D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3" name="Rectangle 52"/>
          <p:cNvSpPr/>
          <p:nvPr/>
        </p:nvSpPr>
        <p:spPr>
          <a:xfrm>
            <a:off x="4917209" y="5050546"/>
            <a:ext cx="1270653" cy="673389"/>
          </a:xfrm>
          <a:prstGeom prst="rect">
            <a:avLst/>
          </a:prstGeom>
          <a:solidFill>
            <a:srgbClr val="9F6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>
            <a:off x="4917209" y="1182882"/>
            <a:ext cx="1270653" cy="0"/>
          </a:xfrm>
          <a:prstGeom prst="line">
            <a:avLst/>
          </a:prstGeom>
          <a:noFill/>
          <a:ln w="57150">
            <a:solidFill>
              <a:srgbClr val="9F66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1" name="Rectangle 60"/>
          <p:cNvSpPr/>
          <p:nvPr/>
        </p:nvSpPr>
        <p:spPr>
          <a:xfrm>
            <a:off x="4917209" y="4106639"/>
            <a:ext cx="1270653" cy="673389"/>
          </a:xfrm>
          <a:prstGeom prst="rect">
            <a:avLst/>
          </a:prstGeom>
          <a:solidFill>
            <a:srgbClr val="B98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824927" y="1361895"/>
            <a:ext cx="1270653" cy="673389"/>
          </a:xfrm>
          <a:prstGeom prst="rect">
            <a:avLst/>
          </a:prstGeom>
          <a:solidFill>
            <a:srgbClr val="7E4D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824927" y="3162732"/>
            <a:ext cx="1270653" cy="673389"/>
          </a:xfrm>
          <a:prstGeom prst="rect">
            <a:avLst/>
          </a:prstGeom>
          <a:solidFill>
            <a:srgbClr val="EFB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/>
          <p:nvPr/>
        </p:nvCxnSpPr>
        <p:spPr>
          <a:xfrm>
            <a:off x="6824927" y="985658"/>
            <a:ext cx="1270653" cy="0"/>
          </a:xfrm>
          <a:prstGeom prst="line">
            <a:avLst/>
          </a:prstGeom>
          <a:noFill/>
          <a:ln w="57150">
            <a:solidFill>
              <a:srgbClr val="7E4D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824926" y="1182882"/>
            <a:ext cx="1270653" cy="0"/>
          </a:xfrm>
          <a:prstGeom prst="line">
            <a:avLst/>
          </a:prstGeom>
          <a:noFill/>
          <a:ln w="57150">
            <a:solidFill>
              <a:srgbClr val="0D91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7" name="Rectangle 66"/>
          <p:cNvSpPr/>
          <p:nvPr/>
        </p:nvSpPr>
        <p:spPr>
          <a:xfrm>
            <a:off x="6824926" y="4106639"/>
            <a:ext cx="1270653" cy="673389"/>
          </a:xfrm>
          <a:prstGeom prst="rect">
            <a:avLst/>
          </a:prstGeom>
          <a:solidFill>
            <a:srgbClr val="60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824925" y="5050546"/>
            <a:ext cx="1270653" cy="673389"/>
          </a:xfrm>
          <a:prstGeom prst="rect">
            <a:avLst/>
          </a:prstGeom>
          <a:solidFill>
            <a:srgbClr val="0D91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8732643" y="1361895"/>
            <a:ext cx="1270653" cy="673389"/>
          </a:xfrm>
          <a:prstGeom prst="rect">
            <a:avLst/>
          </a:prstGeom>
          <a:solidFill>
            <a:srgbClr val="0D91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8732641" y="3162731"/>
            <a:ext cx="1270653" cy="673389"/>
          </a:xfrm>
          <a:prstGeom prst="rect">
            <a:avLst/>
          </a:prstGeom>
          <a:solidFill>
            <a:srgbClr val="EFB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/>
          <p:cNvCxnSpPr/>
          <p:nvPr/>
        </p:nvCxnSpPr>
        <p:spPr>
          <a:xfrm>
            <a:off x="8732643" y="985658"/>
            <a:ext cx="1270653" cy="0"/>
          </a:xfrm>
          <a:prstGeom prst="line">
            <a:avLst/>
          </a:prstGeom>
          <a:noFill/>
          <a:ln w="57150">
            <a:solidFill>
              <a:srgbClr val="0D91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8732642" y="1182882"/>
            <a:ext cx="1270653" cy="0"/>
          </a:xfrm>
          <a:prstGeom prst="line">
            <a:avLst/>
          </a:prstGeom>
          <a:noFill/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2" name="Rectangle 81"/>
          <p:cNvSpPr/>
          <p:nvPr/>
        </p:nvSpPr>
        <p:spPr>
          <a:xfrm>
            <a:off x="8732642" y="4106639"/>
            <a:ext cx="1270653" cy="673389"/>
          </a:xfrm>
          <a:prstGeom prst="rect">
            <a:avLst/>
          </a:prstGeom>
          <a:solidFill>
            <a:srgbClr val="FF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8732641" y="5050546"/>
            <a:ext cx="1270653" cy="67338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917209" y="2262313"/>
            <a:ext cx="1270653" cy="673389"/>
          </a:xfrm>
          <a:prstGeom prst="rect">
            <a:avLst/>
          </a:prstGeom>
          <a:solidFill>
            <a:srgbClr val="AC8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6824926" y="2262313"/>
            <a:ext cx="1270653" cy="673389"/>
          </a:xfrm>
          <a:prstGeom prst="rect">
            <a:avLst/>
          </a:prstGeom>
          <a:solidFill>
            <a:srgbClr val="AC8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8732642" y="2262313"/>
            <a:ext cx="1270653" cy="673389"/>
          </a:xfrm>
          <a:prstGeom prst="rect">
            <a:avLst/>
          </a:prstGeom>
          <a:solidFill>
            <a:srgbClr val="60C0AE"/>
          </a:solidFill>
          <a:ln>
            <a:solidFill>
              <a:srgbClr val="60C0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0416660" y="5050545"/>
            <a:ext cx="1270653" cy="673389"/>
          </a:xfrm>
          <a:prstGeom prst="rect">
            <a:avLst/>
          </a:prstGeom>
          <a:solidFill>
            <a:srgbClr val="CA567A"/>
          </a:solidFill>
          <a:ln>
            <a:solidFill>
              <a:srgbClr val="CA56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0416663" y="1361895"/>
            <a:ext cx="1270653" cy="673389"/>
          </a:xfrm>
          <a:prstGeom prst="rect">
            <a:avLst/>
          </a:prstGeom>
          <a:solidFill>
            <a:srgbClr val="0D91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416661" y="3162731"/>
            <a:ext cx="1270653" cy="673389"/>
          </a:xfrm>
          <a:prstGeom prst="rect">
            <a:avLst/>
          </a:prstGeom>
          <a:solidFill>
            <a:srgbClr val="EFB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/>
          <p:nvPr/>
        </p:nvCxnSpPr>
        <p:spPr>
          <a:xfrm>
            <a:off x="10416663" y="985658"/>
            <a:ext cx="1270653" cy="0"/>
          </a:xfrm>
          <a:prstGeom prst="line">
            <a:avLst/>
          </a:prstGeom>
          <a:noFill/>
          <a:ln w="57150">
            <a:solidFill>
              <a:srgbClr val="0D91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0416662" y="1182882"/>
            <a:ext cx="1270653" cy="0"/>
          </a:xfrm>
          <a:prstGeom prst="line">
            <a:avLst/>
          </a:prstGeom>
          <a:noFill/>
          <a:ln w="57150">
            <a:solidFill>
              <a:srgbClr val="CA56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9" name="Rectangle 48"/>
          <p:cNvSpPr/>
          <p:nvPr/>
        </p:nvSpPr>
        <p:spPr>
          <a:xfrm>
            <a:off x="10416662" y="2262313"/>
            <a:ext cx="1270653" cy="673389"/>
          </a:xfrm>
          <a:prstGeom prst="rect">
            <a:avLst/>
          </a:prstGeom>
          <a:solidFill>
            <a:srgbClr val="60C0AE"/>
          </a:solidFill>
          <a:ln>
            <a:solidFill>
              <a:srgbClr val="60C0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10416659" y="4106639"/>
            <a:ext cx="1270653" cy="673389"/>
          </a:xfrm>
          <a:prstGeom prst="rect">
            <a:avLst/>
          </a:prstGeom>
          <a:solidFill>
            <a:srgbClr val="DA8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87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b="2845"/>
          <a:stretch/>
        </p:blipFill>
        <p:spPr>
          <a:xfrm>
            <a:off x="1663261" y="650378"/>
            <a:ext cx="4193588" cy="4286481"/>
          </a:xfrm>
          <a:prstGeom prst="rect">
            <a:avLst/>
          </a:prstGeom>
          <a:solidFill>
            <a:srgbClr val="C6625A"/>
          </a:solidFill>
        </p:spPr>
      </p:pic>
      <p:sp>
        <p:nvSpPr>
          <p:cNvPr id="26" name="Rectangle 25"/>
          <p:cNvSpPr/>
          <p:nvPr/>
        </p:nvSpPr>
        <p:spPr>
          <a:xfrm>
            <a:off x="7911534" y="4936246"/>
            <a:ext cx="1270653" cy="673389"/>
          </a:xfrm>
          <a:prstGeom prst="rect">
            <a:avLst/>
          </a:prstGeom>
          <a:solidFill>
            <a:srgbClr val="B65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856849" y="1265806"/>
            <a:ext cx="1270653" cy="673389"/>
          </a:xfrm>
          <a:prstGeom prst="rect">
            <a:avLst/>
          </a:prstGeom>
          <a:solidFill>
            <a:srgbClr val="0D91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911535" y="3048432"/>
            <a:ext cx="1270653" cy="673389"/>
          </a:xfrm>
          <a:prstGeom prst="rect">
            <a:avLst/>
          </a:prstGeom>
          <a:solidFill>
            <a:srgbClr val="EFB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7911537" y="871359"/>
            <a:ext cx="1270653" cy="0"/>
          </a:xfrm>
          <a:prstGeom prst="line">
            <a:avLst/>
          </a:prstGeom>
          <a:noFill/>
          <a:ln w="57150">
            <a:solidFill>
              <a:srgbClr val="3E7F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911536" y="1068583"/>
            <a:ext cx="1270653" cy="0"/>
          </a:xfrm>
          <a:prstGeom prst="line">
            <a:avLst/>
          </a:prstGeom>
          <a:noFill/>
          <a:ln w="57150">
            <a:solidFill>
              <a:srgbClr val="B656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Rectangle 30"/>
          <p:cNvSpPr/>
          <p:nvPr/>
        </p:nvSpPr>
        <p:spPr>
          <a:xfrm>
            <a:off x="7911536" y="2148014"/>
            <a:ext cx="1270653" cy="673389"/>
          </a:xfrm>
          <a:prstGeom prst="rect">
            <a:avLst/>
          </a:prstGeom>
          <a:solidFill>
            <a:srgbClr val="7CB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911533" y="3992340"/>
            <a:ext cx="1270653" cy="673389"/>
          </a:xfrm>
          <a:prstGeom prst="rect">
            <a:avLst/>
          </a:prstGeom>
          <a:solidFill>
            <a:srgbClr val="D69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856850" y="4936246"/>
            <a:ext cx="1270653" cy="673389"/>
          </a:xfrm>
          <a:prstGeom prst="rect">
            <a:avLst/>
          </a:prstGeom>
          <a:solidFill>
            <a:srgbClr val="CA567A"/>
          </a:solidFill>
          <a:ln>
            <a:solidFill>
              <a:srgbClr val="CA56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911532" y="1265807"/>
            <a:ext cx="1270653" cy="673389"/>
          </a:xfrm>
          <a:prstGeom prst="rect">
            <a:avLst/>
          </a:prstGeom>
          <a:solidFill>
            <a:srgbClr val="3E7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856851" y="3048432"/>
            <a:ext cx="1270653" cy="673389"/>
          </a:xfrm>
          <a:prstGeom prst="rect">
            <a:avLst/>
          </a:prstGeom>
          <a:solidFill>
            <a:srgbClr val="EFB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>
            <a:off x="5856853" y="871359"/>
            <a:ext cx="1270653" cy="0"/>
          </a:xfrm>
          <a:prstGeom prst="line">
            <a:avLst/>
          </a:prstGeom>
          <a:noFill/>
          <a:ln w="57150">
            <a:solidFill>
              <a:srgbClr val="0D91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856852" y="1068583"/>
            <a:ext cx="1270653" cy="0"/>
          </a:xfrm>
          <a:prstGeom prst="line">
            <a:avLst/>
          </a:prstGeom>
          <a:noFill/>
          <a:ln w="57150">
            <a:solidFill>
              <a:srgbClr val="CA56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Rectangle 38"/>
          <p:cNvSpPr/>
          <p:nvPr/>
        </p:nvSpPr>
        <p:spPr>
          <a:xfrm>
            <a:off x="5856852" y="2148014"/>
            <a:ext cx="1270653" cy="673389"/>
          </a:xfrm>
          <a:prstGeom prst="rect">
            <a:avLst/>
          </a:prstGeom>
          <a:solidFill>
            <a:srgbClr val="60C0AE"/>
          </a:solidFill>
          <a:ln>
            <a:solidFill>
              <a:srgbClr val="60C0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5856849" y="3992340"/>
            <a:ext cx="1270653" cy="673389"/>
          </a:xfrm>
          <a:prstGeom prst="rect">
            <a:avLst/>
          </a:prstGeom>
          <a:solidFill>
            <a:srgbClr val="DA8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0050439" y="4936246"/>
            <a:ext cx="1270653" cy="673389"/>
          </a:xfrm>
          <a:prstGeom prst="rect">
            <a:avLst/>
          </a:prstGeom>
          <a:solidFill>
            <a:srgbClr val="C45C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10050440" y="3048432"/>
            <a:ext cx="1270653" cy="673389"/>
          </a:xfrm>
          <a:prstGeom prst="rect">
            <a:avLst/>
          </a:prstGeom>
          <a:solidFill>
            <a:srgbClr val="EFB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/>
          <p:cNvCxnSpPr/>
          <p:nvPr/>
        </p:nvCxnSpPr>
        <p:spPr>
          <a:xfrm>
            <a:off x="10050442" y="871359"/>
            <a:ext cx="1270653" cy="0"/>
          </a:xfrm>
          <a:prstGeom prst="line">
            <a:avLst/>
          </a:prstGeom>
          <a:noFill/>
          <a:ln w="57150">
            <a:solidFill>
              <a:srgbClr val="3E7F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0050441" y="1068583"/>
            <a:ext cx="1270653" cy="0"/>
          </a:xfrm>
          <a:prstGeom prst="line">
            <a:avLst/>
          </a:prstGeom>
          <a:noFill/>
          <a:ln w="57150">
            <a:solidFill>
              <a:srgbClr val="C45C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6" name="Rectangle 55"/>
          <p:cNvSpPr/>
          <p:nvPr/>
        </p:nvSpPr>
        <p:spPr>
          <a:xfrm>
            <a:off x="10050441" y="2148014"/>
            <a:ext cx="1270653" cy="673389"/>
          </a:xfrm>
          <a:prstGeom prst="rect">
            <a:avLst/>
          </a:prstGeom>
          <a:solidFill>
            <a:srgbClr val="7CBEB8"/>
          </a:solidFill>
          <a:ln>
            <a:solidFill>
              <a:srgbClr val="7CBE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10050438" y="3992340"/>
            <a:ext cx="1270653" cy="673389"/>
          </a:xfrm>
          <a:prstGeom prst="rect">
            <a:avLst/>
          </a:prstGeom>
          <a:solidFill>
            <a:srgbClr val="DD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0050437" y="1265807"/>
            <a:ext cx="1270653" cy="673389"/>
          </a:xfrm>
          <a:prstGeom prst="rect">
            <a:avLst/>
          </a:prstGeom>
          <a:solidFill>
            <a:srgbClr val="3E7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760959" y="1265806"/>
            <a:ext cx="993853" cy="3670440"/>
            <a:chOff x="795009" y="1497699"/>
            <a:chExt cx="767278" cy="2833664"/>
          </a:xfrm>
        </p:grpSpPr>
        <p:sp>
          <p:nvSpPr>
            <p:cNvPr id="24" name="Rectangle 23"/>
            <p:cNvSpPr/>
            <p:nvPr/>
          </p:nvSpPr>
          <p:spPr>
            <a:xfrm>
              <a:off x="795011" y="2812309"/>
              <a:ext cx="767275" cy="406621"/>
            </a:xfrm>
            <a:prstGeom prst="rect">
              <a:avLst/>
            </a:prstGeom>
            <a:solidFill>
              <a:srgbClr val="EFBF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795012" y="1497699"/>
              <a:ext cx="767275" cy="0"/>
            </a:xfrm>
            <a:prstGeom prst="line">
              <a:avLst/>
            </a:prstGeom>
            <a:noFill/>
            <a:ln w="57150">
              <a:solidFill>
                <a:srgbClr val="3D83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795011" y="1616791"/>
              <a:ext cx="767275" cy="0"/>
            </a:xfrm>
            <a:prstGeom prst="line">
              <a:avLst/>
            </a:prstGeom>
            <a:noFill/>
            <a:ln w="57150">
              <a:solidFill>
                <a:srgbClr val="C45C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795011" y="2268598"/>
              <a:ext cx="767275" cy="406621"/>
            </a:xfrm>
            <a:prstGeom prst="rect">
              <a:avLst/>
            </a:prstGeom>
            <a:solidFill>
              <a:srgbClr val="90C2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95009" y="3356020"/>
              <a:ext cx="767275" cy="406621"/>
            </a:xfrm>
            <a:prstGeom prst="rect">
              <a:avLst/>
            </a:prstGeom>
            <a:solidFill>
              <a:srgbClr val="D99A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95009" y="1735884"/>
              <a:ext cx="767275" cy="406621"/>
            </a:xfrm>
            <a:prstGeom prst="rect">
              <a:avLst/>
            </a:prstGeom>
            <a:solidFill>
              <a:srgbClr val="3D83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95009" y="3924742"/>
              <a:ext cx="767275" cy="406621"/>
            </a:xfrm>
            <a:prstGeom prst="rect">
              <a:avLst/>
            </a:prstGeom>
            <a:solidFill>
              <a:srgbClr val="B35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823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3"/>
          <a:srcRect l="12007" t="11014" r="12196" b="9064"/>
          <a:stretch/>
        </p:blipFill>
        <p:spPr>
          <a:xfrm>
            <a:off x="-211" y="3554704"/>
            <a:ext cx="1130415" cy="150461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4"/>
          <a:srcRect l="14433" t="6981" r="5567" b="9987"/>
          <a:stretch/>
        </p:blipFill>
        <p:spPr>
          <a:xfrm>
            <a:off x="1172509" y="3503767"/>
            <a:ext cx="1392939" cy="1555546"/>
          </a:xfrm>
          <a:prstGeom prst="rect">
            <a:avLst/>
          </a:prstGeom>
        </p:spPr>
      </p:pic>
      <p:sp>
        <p:nvSpPr>
          <p:cNvPr id="57" name="TextBox 56">
            <a:hlinkClick r:id="rId5" action="ppaction://hlinksldjump"/>
          </p:cNvPr>
          <p:cNvSpPr txBox="1"/>
          <p:nvPr/>
        </p:nvSpPr>
        <p:spPr>
          <a:xfrm>
            <a:off x="-50162" y="3405197"/>
            <a:ext cx="1643997" cy="472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ts val="1400"/>
              </a:lnSpc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srgbClr val="4D776F"/>
                </a:solidFill>
                <a:latin typeface="Cambria" panose="02040503050406030204" pitchFamily="18" charset="0"/>
              </a:rPr>
              <a:t>crossing fingers</a:t>
            </a:r>
            <a:endParaRPr lang="en-US" dirty="0">
              <a:solidFill>
                <a:srgbClr val="4D776F"/>
              </a:solidFill>
              <a:latin typeface="Cambria" panose="02040503050406030204" pitchFamily="18" charset="0"/>
            </a:endParaRP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 rotWithShape="1">
          <a:blip r:embed="rId6"/>
          <a:srcRect l="8531" t="2896" r="8239" b="4044"/>
          <a:stretch/>
        </p:blipFill>
        <p:spPr>
          <a:xfrm>
            <a:off x="8689777" y="3112274"/>
            <a:ext cx="1475953" cy="1779332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 rotWithShape="1">
          <a:blip r:embed="rId7"/>
          <a:srcRect l="20904" t="15169" r="8299" b="5076"/>
          <a:stretch/>
        </p:blipFill>
        <p:spPr>
          <a:xfrm>
            <a:off x="6908145" y="5327634"/>
            <a:ext cx="1051625" cy="1515776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 rotWithShape="1">
          <a:blip r:embed="rId8"/>
          <a:srcRect l="4527" t="3136" r="11317" b="2247"/>
          <a:stretch/>
        </p:blipFill>
        <p:spPr>
          <a:xfrm>
            <a:off x="7977148" y="5009332"/>
            <a:ext cx="1060594" cy="182969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9"/>
          <a:srcRect l="24134" t="10788" r="19605" b="7435"/>
          <a:stretch/>
        </p:blipFill>
        <p:spPr>
          <a:xfrm>
            <a:off x="6032134" y="4773733"/>
            <a:ext cx="791657" cy="137744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5333229" y="74564"/>
            <a:ext cx="1608511" cy="322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ts val="1400"/>
              </a:lnSpc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z="3200" cap="small" dirty="0">
                <a:solidFill>
                  <a:srgbClr val="753B51"/>
                </a:solidFill>
                <a:latin typeface="Cambria Math" panose="02040503050406030204" pitchFamily="18" charset="0"/>
              </a:rPr>
              <a:t>fast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-386916" y="5690816"/>
            <a:ext cx="1980751" cy="322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ts val="1400"/>
              </a:lnSpc>
              <a:defRPr sz="3200" cap="small">
                <a:solidFill>
                  <a:srgbClr val="B3516D"/>
                </a:solidFill>
                <a:latin typeface="Cambria Math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3A6A54"/>
                </a:solidFill>
              </a:rPr>
              <a:t>precise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10"/>
          <a:srcRect l="30615" t="2506" r="34218" b="16889"/>
          <a:stretch/>
        </p:blipFill>
        <p:spPr>
          <a:xfrm>
            <a:off x="3772373" y="5072515"/>
            <a:ext cx="605532" cy="1625967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11"/>
          <a:srcRect l="35354" t="1363" r="29470" b="14746"/>
          <a:stretch/>
        </p:blipFill>
        <p:spPr>
          <a:xfrm>
            <a:off x="4474214" y="5114413"/>
            <a:ext cx="567405" cy="1590081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3406468" y="4829151"/>
            <a:ext cx="1896468" cy="54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ts val="1400"/>
              </a:lnSpc>
              <a:defRPr>
                <a:solidFill>
                  <a:srgbClr val="30665D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628883"/>
                </a:solidFill>
              </a:rPr>
              <a:t>tangling fingers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12"/>
          <a:srcRect l="13353" t="8665" r="2115" b="14909"/>
          <a:stretch/>
        </p:blipFill>
        <p:spPr>
          <a:xfrm>
            <a:off x="2778372" y="48926"/>
            <a:ext cx="1392540" cy="1563182"/>
          </a:xfrm>
          <a:prstGeom prst="rect">
            <a:avLst/>
          </a:prstGeom>
          <a:noFill/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13"/>
          <a:srcRect l="9359" t="5726" r="7418" b="13416"/>
          <a:stretch/>
        </p:blipFill>
        <p:spPr>
          <a:xfrm>
            <a:off x="4225456" y="25836"/>
            <a:ext cx="1286964" cy="1578415"/>
          </a:xfrm>
          <a:prstGeom prst="rect">
            <a:avLst/>
          </a:prstGeom>
          <a:noFill/>
        </p:spPr>
      </p:pic>
      <p:sp>
        <p:nvSpPr>
          <p:cNvPr id="60" name="TextBox 59">
            <a:hlinkClick r:id="rId14" action="ppaction://hlinksldjump"/>
          </p:cNvPr>
          <p:cNvSpPr txBox="1"/>
          <p:nvPr/>
        </p:nvSpPr>
        <p:spPr>
          <a:xfrm>
            <a:off x="3338122" y="59275"/>
            <a:ext cx="1397218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ts val="1400"/>
              </a:lnSpc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srgbClr val="753B51"/>
                </a:solidFill>
                <a:latin typeface="Cambria" panose="02040503050406030204" pitchFamily="18" charset="0"/>
              </a:rPr>
              <a:t> fast rigid motion</a:t>
            </a:r>
            <a:endParaRPr lang="en-US" dirty="0">
              <a:solidFill>
                <a:srgbClr val="753B51"/>
              </a:solidFill>
              <a:latin typeface="Cambria" panose="02040503050406030204" pitchFamily="18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15"/>
          <a:srcRect l="20051" t="14930" r="23338" b="14746"/>
          <a:stretch/>
        </p:blipFill>
        <p:spPr>
          <a:xfrm>
            <a:off x="5731950" y="971571"/>
            <a:ext cx="863571" cy="136885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16"/>
          <a:srcRect l="9353" t="5700" r="8707" b="12498"/>
          <a:stretch/>
        </p:blipFill>
        <p:spPr>
          <a:xfrm>
            <a:off x="6623434" y="723929"/>
            <a:ext cx="1165227" cy="1604804"/>
          </a:xfrm>
          <a:prstGeom prst="rect">
            <a:avLst/>
          </a:prstGeom>
        </p:spPr>
      </p:pic>
      <p:sp>
        <p:nvSpPr>
          <p:cNvPr id="61" name="TextBox 60">
            <a:hlinkClick r:id="rId17" action="ppaction://hlinksldjump"/>
          </p:cNvPr>
          <p:cNvSpPr txBox="1"/>
          <p:nvPr/>
        </p:nvSpPr>
        <p:spPr>
          <a:xfrm>
            <a:off x="5435597" y="490961"/>
            <a:ext cx="2159779" cy="472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ts val="1400"/>
              </a:lnSpc>
              <a:defRPr>
                <a:solidFill>
                  <a:srgbClr val="8E3E55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 smtClean="0">
                <a:solidFill>
                  <a:srgbClr val="955D6E"/>
                </a:solidFill>
              </a:rPr>
              <a:t>fast articulated </a:t>
            </a:r>
            <a:r>
              <a:rPr lang="en-US" dirty="0">
                <a:solidFill>
                  <a:srgbClr val="955D6E"/>
                </a:solidFill>
              </a:rPr>
              <a:t>motion</a:t>
            </a:r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 rotWithShape="1">
          <a:blip r:embed="rId18"/>
          <a:srcRect l="15419" t="8786" r="19863" b="11779"/>
          <a:stretch/>
        </p:blipFill>
        <p:spPr>
          <a:xfrm>
            <a:off x="5848490" y="2737789"/>
            <a:ext cx="802473" cy="1607399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19"/>
          <a:srcRect l="16730" t="9876" r="15358" b="8250"/>
          <a:stretch/>
        </p:blipFill>
        <p:spPr>
          <a:xfrm>
            <a:off x="6782789" y="2789786"/>
            <a:ext cx="1060147" cy="1555866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 rotWithShape="1">
          <a:blip r:embed="rId20"/>
          <a:srcRect l="15561" t="13622" r="28972" b="13099"/>
          <a:stretch/>
        </p:blipFill>
        <p:spPr>
          <a:xfrm>
            <a:off x="9150407" y="5560149"/>
            <a:ext cx="694387" cy="1183198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 rotWithShape="1">
          <a:blip r:embed="rId21"/>
          <a:srcRect l="16859" t="10056" r="8607" b="7629"/>
          <a:stretch/>
        </p:blipFill>
        <p:spPr>
          <a:xfrm>
            <a:off x="9951899" y="5598635"/>
            <a:ext cx="902245" cy="1251721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22"/>
          <a:srcRect l="12082" t="5721" r="8569" b="10124"/>
          <a:stretch/>
        </p:blipFill>
        <p:spPr>
          <a:xfrm>
            <a:off x="7853834" y="1353803"/>
            <a:ext cx="1066096" cy="1628855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23"/>
          <a:srcRect l="25348" t="22349" r="23280" b="26436"/>
          <a:stretch/>
        </p:blipFill>
        <p:spPr>
          <a:xfrm>
            <a:off x="8997255" y="2003868"/>
            <a:ext cx="915793" cy="985701"/>
          </a:xfrm>
          <a:prstGeom prst="rect">
            <a:avLst/>
          </a:prstGeom>
        </p:spPr>
      </p:pic>
      <p:sp>
        <p:nvSpPr>
          <p:cNvPr id="68" name="TextBox 67">
            <a:hlinkClick r:id="rId24" action="ppaction://hlinksldjump"/>
          </p:cNvPr>
          <p:cNvSpPr txBox="1"/>
          <p:nvPr/>
        </p:nvSpPr>
        <p:spPr>
          <a:xfrm>
            <a:off x="7697668" y="3290947"/>
            <a:ext cx="1353679" cy="460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ts val="1400"/>
              </a:lnSpc>
              <a:defRPr>
                <a:solidFill>
                  <a:srgbClr val="416187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9D9D9D"/>
                </a:solidFill>
              </a:rPr>
              <a:t>clenching fist</a:t>
            </a:r>
          </a:p>
        </p:txBody>
      </p:sp>
      <p:sp>
        <p:nvSpPr>
          <p:cNvPr id="64" name="TextBox 63">
            <a:hlinkClick r:id="rId25" action="ppaction://hlinksldjump"/>
          </p:cNvPr>
          <p:cNvSpPr txBox="1"/>
          <p:nvPr/>
        </p:nvSpPr>
        <p:spPr>
          <a:xfrm>
            <a:off x="7092232" y="4891671"/>
            <a:ext cx="1218774" cy="52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ts val="1400"/>
              </a:lnSpc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srgbClr val="9B9B9B"/>
                </a:solidFill>
                <a:latin typeface="Cambria" panose="02040503050406030204" pitchFamily="18" charset="0"/>
              </a:rPr>
              <a:t> back motion</a:t>
            </a:r>
            <a:endParaRPr lang="en-US" dirty="0">
              <a:solidFill>
                <a:srgbClr val="9B9B9B"/>
              </a:solidFill>
              <a:latin typeface="Cambria" panose="020405030504060302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316052" y="4625528"/>
            <a:ext cx="2097737" cy="68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ts val="1400"/>
              </a:lnSpc>
              <a:defRPr sz="3200" cap="small">
                <a:solidFill>
                  <a:srgbClr val="B3516D"/>
                </a:solidFill>
                <a:latin typeface="Cambria Math" panose="02040503050406030204" pitchFamily="18" charset="0"/>
              </a:defRPr>
            </a:lvl1pPr>
          </a:lstStyle>
          <a:p>
            <a:pPr>
              <a:lnSpc>
                <a:spcPts val="2000"/>
              </a:lnSpc>
            </a:pPr>
            <a:r>
              <a:rPr lang="en-US" dirty="0">
                <a:solidFill>
                  <a:srgbClr val="848484"/>
                </a:solidFill>
              </a:rPr>
              <a:t>self-occluded</a:t>
            </a:r>
          </a:p>
        </p:txBody>
      </p:sp>
      <p:sp>
        <p:nvSpPr>
          <p:cNvPr id="62" name="TextBox 61">
            <a:hlinkClick r:id="rId26" action="ppaction://hlinksldjump"/>
          </p:cNvPr>
          <p:cNvSpPr txBox="1"/>
          <p:nvPr/>
        </p:nvSpPr>
        <p:spPr>
          <a:xfrm>
            <a:off x="6038425" y="2519427"/>
            <a:ext cx="1684307" cy="317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ts val="1400"/>
              </a:lnSpc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srgbClr val="A1A1A1"/>
                </a:solidFill>
                <a:latin typeface="Cambria" panose="02040503050406030204" pitchFamily="18" charset="0"/>
              </a:rPr>
              <a:t>side motion</a:t>
            </a:r>
            <a:endParaRPr lang="en-US" dirty="0">
              <a:solidFill>
                <a:srgbClr val="A1A1A1"/>
              </a:solidFill>
              <a:latin typeface="Cambria" panose="02040503050406030204" pitchFamily="18" charset="0"/>
            </a:endParaRPr>
          </a:p>
        </p:txBody>
      </p:sp>
      <p:sp>
        <p:nvSpPr>
          <p:cNvPr id="63" name="TextBox 62">
            <a:hlinkClick r:id="rId27" action="ppaction://hlinksldjump"/>
          </p:cNvPr>
          <p:cNvSpPr txBox="1"/>
          <p:nvPr/>
        </p:nvSpPr>
        <p:spPr>
          <a:xfrm>
            <a:off x="8894086" y="5249532"/>
            <a:ext cx="1185367" cy="52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ts val="1400"/>
              </a:lnSpc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srgbClr val="868686"/>
                </a:solidFill>
                <a:latin typeface="Cambria" panose="02040503050406030204" pitchFamily="18" charset="0"/>
              </a:rPr>
              <a:t>rotating fist</a:t>
            </a:r>
            <a:endParaRPr lang="en-US" dirty="0">
              <a:solidFill>
                <a:srgbClr val="868686"/>
              </a:solidFill>
              <a:latin typeface="Cambria" panose="02040503050406030204" pitchFamily="18" charset="0"/>
            </a:endParaRPr>
          </a:p>
        </p:txBody>
      </p:sp>
      <p:sp>
        <p:nvSpPr>
          <p:cNvPr id="69" name="TextBox 68">
            <a:hlinkClick r:id="rId28" action="ppaction://hlinksldjump"/>
          </p:cNvPr>
          <p:cNvSpPr txBox="1"/>
          <p:nvPr/>
        </p:nvSpPr>
        <p:spPr>
          <a:xfrm>
            <a:off x="8351680" y="1396795"/>
            <a:ext cx="1390585" cy="52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ts val="1400"/>
              </a:lnSpc>
              <a:defRPr>
                <a:solidFill>
                  <a:srgbClr val="8C8C8C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 smtClean="0"/>
              <a:t>extending one finger</a:t>
            </a:r>
            <a:endParaRPr lang="en-US" dirty="0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29"/>
          <a:srcRect l="21432" t="6429" r="11478" b="7923"/>
          <a:stretch/>
        </p:blipFill>
        <p:spPr>
          <a:xfrm>
            <a:off x="1305202" y="5277456"/>
            <a:ext cx="1039550" cy="1583003"/>
          </a:xfrm>
          <a:prstGeom prst="rect">
            <a:avLst/>
          </a:prstGeom>
          <a:noFill/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30"/>
          <a:srcRect l="14920" t="4674" r="22938" b="13174"/>
          <a:stretch/>
        </p:blipFill>
        <p:spPr>
          <a:xfrm>
            <a:off x="2328982" y="5291341"/>
            <a:ext cx="962881" cy="1571728"/>
          </a:xfrm>
          <a:prstGeom prst="rect">
            <a:avLst/>
          </a:prstGeom>
          <a:noFill/>
        </p:spPr>
      </p:pic>
      <p:sp>
        <p:nvSpPr>
          <p:cNvPr id="74" name="TextBox 73"/>
          <p:cNvSpPr txBox="1"/>
          <p:nvPr/>
        </p:nvSpPr>
        <p:spPr>
          <a:xfrm>
            <a:off x="1946576" y="5094490"/>
            <a:ext cx="1708504" cy="309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ts val="1400"/>
              </a:lnSpc>
              <a:defRPr>
                <a:solidFill>
                  <a:srgbClr val="30665D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3A6A54"/>
                </a:solidFill>
              </a:rPr>
              <a:t>testing limits</a:t>
            </a: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 rotWithShape="1">
          <a:blip r:embed="rId31"/>
          <a:srcRect l="14664" t="10139" r="9475" b="14088"/>
          <a:stretch/>
        </p:blipFill>
        <p:spPr>
          <a:xfrm>
            <a:off x="4348903" y="1729039"/>
            <a:ext cx="1176901" cy="1472622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 rotWithShape="1">
          <a:blip r:embed="rId32"/>
          <a:srcRect l="23037" t="6998" r="4594" b="15761"/>
          <a:stretch/>
        </p:blipFill>
        <p:spPr>
          <a:xfrm>
            <a:off x="3098941" y="1659983"/>
            <a:ext cx="1203785" cy="1547295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3523766" y="1633994"/>
            <a:ext cx="1204328" cy="513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ts val="1400"/>
              </a:lnSpc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srgbClr val="9B717E"/>
                </a:solidFill>
                <a:latin typeface="Cambria" panose="02040503050406030204" pitchFamily="18" charset="0"/>
              </a:rPr>
              <a:t>rigid motion</a:t>
            </a:r>
            <a:endParaRPr lang="en-US" dirty="0">
              <a:solidFill>
                <a:srgbClr val="9B717E"/>
              </a:solidFill>
              <a:latin typeface="Cambria" panose="020405030504060302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5620366" y="25836"/>
            <a:ext cx="0" cy="4302388"/>
          </a:xfrm>
          <a:prstGeom prst="straightConnector1">
            <a:avLst/>
          </a:prstGeom>
          <a:ln w="57150">
            <a:solidFill>
              <a:srgbClr val="9551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33"/>
          <a:srcRect l="21455" t="15378" r="27131" b="12847"/>
          <a:stretch/>
        </p:blipFill>
        <p:spPr>
          <a:xfrm>
            <a:off x="3785825" y="3369323"/>
            <a:ext cx="638762" cy="123106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34"/>
          <a:srcRect l="20515" t="16522" r="27008" b="11892"/>
          <a:stretch/>
        </p:blipFill>
        <p:spPr>
          <a:xfrm>
            <a:off x="2744208" y="3352388"/>
            <a:ext cx="665859" cy="1242684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35"/>
          <a:srcRect l="18840" t="10474" r="12993" b="11501"/>
          <a:stretch/>
        </p:blipFill>
        <p:spPr>
          <a:xfrm>
            <a:off x="371862" y="1708806"/>
            <a:ext cx="1221973" cy="1645167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36"/>
          <a:srcRect l="14629" t="6196" r="12174" b="12562"/>
          <a:stretch/>
        </p:blipFill>
        <p:spPr>
          <a:xfrm>
            <a:off x="1650169" y="1691353"/>
            <a:ext cx="1269581" cy="1661036"/>
          </a:xfrm>
          <a:prstGeom prst="rect">
            <a:avLst/>
          </a:prstGeom>
        </p:spPr>
      </p:pic>
      <p:sp>
        <p:nvSpPr>
          <p:cNvPr id="100" name="TextBox 99">
            <a:hlinkClick r:id="rId37" action="ppaction://hlinksldjump"/>
          </p:cNvPr>
          <p:cNvSpPr txBox="1"/>
          <p:nvPr/>
        </p:nvSpPr>
        <p:spPr>
          <a:xfrm>
            <a:off x="987246" y="1455080"/>
            <a:ext cx="1032142" cy="467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ts val="1400"/>
              </a:lnSpc>
              <a:defRPr>
                <a:solidFill>
                  <a:srgbClr val="30665D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8C8C8C"/>
                </a:solidFill>
              </a:rPr>
              <a:t>u</a:t>
            </a:r>
            <a:r>
              <a:rPr lang="en-US" dirty="0" smtClean="0">
                <a:solidFill>
                  <a:srgbClr val="8C8C8C"/>
                </a:solidFill>
              </a:rPr>
              <a:t>nlikely poses</a:t>
            </a:r>
            <a:endParaRPr lang="en-US" dirty="0">
              <a:solidFill>
                <a:srgbClr val="8C8C8C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167365" y="3257243"/>
            <a:ext cx="1249453" cy="460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ts val="1400"/>
              </a:lnSpc>
              <a:defRPr>
                <a:solidFill>
                  <a:srgbClr val="7A928E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tangling fingers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38"/>
          <a:srcRect l="18161" t="15997" r="23504" b="6302"/>
          <a:stretch/>
        </p:blipFill>
        <p:spPr>
          <a:xfrm>
            <a:off x="5123739" y="4793335"/>
            <a:ext cx="905820" cy="1357841"/>
          </a:xfrm>
          <a:prstGeom prst="rect">
            <a:avLst/>
          </a:prstGeom>
        </p:spPr>
      </p:pic>
      <p:sp>
        <p:nvSpPr>
          <p:cNvPr id="53" name="TextBox 52">
            <a:hlinkClick r:id="rId37" action="ppaction://hlinksldjump"/>
          </p:cNvPr>
          <p:cNvSpPr txBox="1"/>
          <p:nvPr/>
        </p:nvSpPr>
        <p:spPr>
          <a:xfrm>
            <a:off x="5105305" y="4587497"/>
            <a:ext cx="2118160" cy="331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ts val="1400"/>
              </a:lnSpc>
              <a:defRPr>
                <a:solidFill>
                  <a:srgbClr val="30665D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7A928E"/>
                </a:solidFill>
              </a:rPr>
              <a:t>fingers contact</a:t>
            </a: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 rotWithShape="1">
          <a:blip r:embed="rId39"/>
          <a:srcRect l="11305" t="24969" r="10830" b="11400"/>
          <a:stretch/>
        </p:blipFill>
        <p:spPr>
          <a:xfrm>
            <a:off x="7692012" y="3796755"/>
            <a:ext cx="1052189" cy="987181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-211" y="4338996"/>
            <a:ext cx="5642667" cy="1199176"/>
          </a:xfrm>
          <a:prstGeom prst="straightConnector1">
            <a:avLst/>
          </a:prstGeom>
          <a:ln w="57150">
            <a:solidFill>
              <a:srgbClr val="45908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620367" y="4328221"/>
            <a:ext cx="5512453" cy="1171853"/>
          </a:xfrm>
          <a:prstGeom prst="straightConnector1">
            <a:avLst/>
          </a:prstGeom>
          <a:ln w="57150">
            <a:solidFill>
              <a:srgbClr val="9797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37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69192" y="28420"/>
            <a:ext cx="7019626" cy="6420638"/>
            <a:chOff x="469192" y="28420"/>
            <a:chExt cx="7019626" cy="642063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33" t="1818" r="5165" b="5953"/>
            <a:stretch/>
          </p:blipFill>
          <p:spPr>
            <a:xfrm>
              <a:off x="3776490" y="2235845"/>
              <a:ext cx="2448707" cy="421321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01" t="1864" r="8664" b="7828"/>
            <a:stretch/>
          </p:blipFill>
          <p:spPr>
            <a:xfrm>
              <a:off x="5441424" y="28420"/>
              <a:ext cx="2047394" cy="3527198"/>
            </a:xfrm>
            <a:prstGeom prst="rect">
              <a:avLst/>
            </a:prstGeom>
            <a:effectLst>
              <a:glow rad="139700">
                <a:schemeClr val="bg1">
                  <a:alpha val="70000"/>
                </a:schemeClr>
              </a:glow>
            </a:effec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05" t="2669" r="3180" b="1616"/>
            <a:stretch/>
          </p:blipFill>
          <p:spPr>
            <a:xfrm>
              <a:off x="469192" y="2418080"/>
              <a:ext cx="2476777" cy="4011304"/>
            </a:xfrm>
            <a:prstGeom prst="rect">
              <a:avLst/>
            </a:prstGeom>
            <a:effectLst>
              <a:glow>
                <a:schemeClr val="bg1">
                  <a:alpha val="85000"/>
                </a:schemeClr>
              </a:glow>
            </a:effec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55" t="4792" r="2745" b="2475"/>
            <a:stretch/>
          </p:blipFill>
          <p:spPr>
            <a:xfrm>
              <a:off x="2108202" y="28420"/>
              <a:ext cx="2284267" cy="3706793"/>
            </a:xfrm>
            <a:prstGeom prst="rect">
              <a:avLst/>
            </a:prstGeom>
            <a:effectLst>
              <a:glow rad="139700">
                <a:schemeClr val="bg1">
                  <a:alpha val="7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13477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5" t="617" r="2745" b="-617"/>
          <a:stretch/>
        </p:blipFill>
        <p:spPr>
          <a:xfrm>
            <a:off x="111759" y="1094893"/>
            <a:ext cx="2824359" cy="49425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1" r="8665"/>
          <a:stretch/>
        </p:blipFill>
        <p:spPr>
          <a:xfrm>
            <a:off x="9482506" y="1327820"/>
            <a:ext cx="2600960" cy="48292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5"/>
          <a:stretch/>
        </p:blipFill>
        <p:spPr>
          <a:xfrm>
            <a:off x="3027558" y="855658"/>
            <a:ext cx="3204109" cy="51817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3" r="5165"/>
          <a:stretch/>
        </p:blipFill>
        <p:spPr>
          <a:xfrm>
            <a:off x="6278397" y="742014"/>
            <a:ext cx="3027680" cy="564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4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727" y="80800"/>
            <a:ext cx="3831994" cy="6696210"/>
            <a:chOff x="35561" y="76200"/>
            <a:chExt cx="3859699" cy="6744658"/>
          </a:xfrm>
        </p:grpSpPr>
        <p:sp>
          <p:nvSpPr>
            <p:cNvPr id="109" name="Oval 108"/>
            <p:cNvSpPr/>
            <p:nvPr/>
          </p:nvSpPr>
          <p:spPr>
            <a:xfrm>
              <a:off x="3403803" y="3109986"/>
              <a:ext cx="491457" cy="491459"/>
            </a:xfrm>
            <a:prstGeom prst="ellipse">
              <a:avLst/>
            </a:prstGeom>
            <a:noFill/>
            <a:ln w="50800">
              <a:solidFill>
                <a:srgbClr val="4C9D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11" name="Oval 110"/>
            <p:cNvSpPr/>
            <p:nvPr/>
          </p:nvSpPr>
          <p:spPr>
            <a:xfrm>
              <a:off x="3044162" y="3846716"/>
              <a:ext cx="604870" cy="604873"/>
            </a:xfrm>
            <a:prstGeom prst="ellipse">
              <a:avLst/>
            </a:prstGeom>
            <a:noFill/>
            <a:ln w="50800">
              <a:solidFill>
                <a:srgbClr val="4C9D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12" name="Oval 111"/>
            <p:cNvSpPr/>
            <p:nvPr/>
          </p:nvSpPr>
          <p:spPr>
            <a:xfrm>
              <a:off x="2320884" y="4488656"/>
              <a:ext cx="754248" cy="754129"/>
            </a:xfrm>
            <a:prstGeom prst="ellipse">
              <a:avLst/>
            </a:prstGeom>
            <a:noFill/>
            <a:ln w="50800">
              <a:solidFill>
                <a:srgbClr val="4C9D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13" name="Oval 112"/>
            <p:cNvSpPr/>
            <p:nvPr/>
          </p:nvSpPr>
          <p:spPr>
            <a:xfrm>
              <a:off x="551991" y="2930534"/>
              <a:ext cx="514801" cy="514803"/>
            </a:xfrm>
            <a:prstGeom prst="ellipse">
              <a:avLst/>
            </a:prstGeom>
            <a:noFill/>
            <a:ln w="50800">
              <a:solidFill>
                <a:srgbClr val="4C9D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14" name="Oval 113"/>
            <p:cNvSpPr/>
            <p:nvPr/>
          </p:nvSpPr>
          <p:spPr>
            <a:xfrm>
              <a:off x="1120359" y="2930534"/>
              <a:ext cx="514801" cy="514803"/>
            </a:xfrm>
            <a:prstGeom prst="ellipse">
              <a:avLst/>
            </a:prstGeom>
            <a:noFill/>
            <a:ln w="50800">
              <a:solidFill>
                <a:srgbClr val="4C9D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15" name="Oval 114"/>
            <p:cNvSpPr/>
            <p:nvPr/>
          </p:nvSpPr>
          <p:spPr>
            <a:xfrm>
              <a:off x="1687680" y="2922918"/>
              <a:ext cx="514801" cy="514803"/>
            </a:xfrm>
            <a:prstGeom prst="ellipse">
              <a:avLst/>
            </a:prstGeom>
            <a:noFill/>
            <a:ln w="50800">
              <a:solidFill>
                <a:srgbClr val="4C9D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16" name="Oval 115"/>
            <p:cNvSpPr/>
            <p:nvPr/>
          </p:nvSpPr>
          <p:spPr>
            <a:xfrm>
              <a:off x="2242958" y="2930534"/>
              <a:ext cx="514801" cy="514803"/>
            </a:xfrm>
            <a:prstGeom prst="ellipse">
              <a:avLst/>
            </a:prstGeom>
            <a:noFill/>
            <a:ln w="50800">
              <a:solidFill>
                <a:srgbClr val="4C9D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17" name="Oval 116"/>
            <p:cNvSpPr/>
            <p:nvPr/>
          </p:nvSpPr>
          <p:spPr>
            <a:xfrm>
              <a:off x="428734" y="2803911"/>
              <a:ext cx="768055" cy="768059"/>
            </a:xfrm>
            <a:prstGeom prst="ellipse">
              <a:avLst/>
            </a:prstGeom>
            <a:noFill/>
            <a:ln w="50800">
              <a:solidFill>
                <a:srgbClr val="4C9D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28" name="Oval 127"/>
            <p:cNvSpPr/>
            <p:nvPr/>
          </p:nvSpPr>
          <p:spPr>
            <a:xfrm>
              <a:off x="988641" y="2786184"/>
              <a:ext cx="788266" cy="788271"/>
            </a:xfrm>
            <a:prstGeom prst="ellipse">
              <a:avLst/>
            </a:prstGeom>
            <a:noFill/>
            <a:ln w="50800">
              <a:solidFill>
                <a:srgbClr val="4C9D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29" name="Oval 128"/>
            <p:cNvSpPr/>
            <p:nvPr/>
          </p:nvSpPr>
          <p:spPr>
            <a:xfrm>
              <a:off x="1559279" y="2786184"/>
              <a:ext cx="788266" cy="788271"/>
            </a:xfrm>
            <a:prstGeom prst="ellipse">
              <a:avLst/>
            </a:prstGeom>
            <a:noFill/>
            <a:ln w="50800">
              <a:solidFill>
                <a:srgbClr val="4C9D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30" name="Oval 129"/>
            <p:cNvSpPr/>
            <p:nvPr/>
          </p:nvSpPr>
          <p:spPr>
            <a:xfrm>
              <a:off x="2123304" y="2807308"/>
              <a:ext cx="768055" cy="768059"/>
            </a:xfrm>
            <a:prstGeom prst="ellipse">
              <a:avLst/>
            </a:prstGeom>
            <a:noFill/>
            <a:ln w="50800">
              <a:solidFill>
                <a:srgbClr val="4C9D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cxnSp>
          <p:nvCxnSpPr>
            <p:cNvPr id="141" name="Straight Connector 140"/>
            <p:cNvCxnSpPr/>
            <p:nvPr/>
          </p:nvCxnSpPr>
          <p:spPr>
            <a:xfrm flipH="1">
              <a:off x="809392" y="3187935"/>
              <a:ext cx="1690967" cy="0"/>
            </a:xfrm>
            <a:prstGeom prst="line">
              <a:avLst/>
            </a:prstGeom>
            <a:ln w="53975">
              <a:solidFill>
                <a:srgbClr val="3359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/>
            <p:cNvSpPr/>
            <p:nvPr/>
          </p:nvSpPr>
          <p:spPr>
            <a:xfrm>
              <a:off x="1200791" y="2553187"/>
              <a:ext cx="214428" cy="214429"/>
            </a:xfrm>
            <a:prstGeom prst="ellipse">
              <a:avLst/>
            </a:prstGeom>
            <a:noFill/>
            <a:ln w="50800">
              <a:solidFill>
                <a:srgbClr val="4C9D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55" name="Oval 154"/>
            <p:cNvSpPr/>
            <p:nvPr/>
          </p:nvSpPr>
          <p:spPr>
            <a:xfrm>
              <a:off x="2430679" y="2555908"/>
              <a:ext cx="214428" cy="214429"/>
            </a:xfrm>
            <a:prstGeom prst="ellipse">
              <a:avLst/>
            </a:prstGeom>
            <a:noFill/>
            <a:ln w="50800">
              <a:solidFill>
                <a:srgbClr val="4C9D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cxnSp>
          <p:nvCxnSpPr>
            <p:cNvPr id="156" name="Straight Connector 155"/>
            <p:cNvCxnSpPr/>
            <p:nvPr/>
          </p:nvCxnSpPr>
          <p:spPr>
            <a:xfrm flipV="1">
              <a:off x="2497718" y="2665813"/>
              <a:ext cx="53512" cy="522124"/>
            </a:xfrm>
            <a:prstGeom prst="line">
              <a:avLst/>
            </a:prstGeom>
            <a:ln w="38100">
              <a:solidFill>
                <a:srgbClr val="335963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Oval 156"/>
            <p:cNvSpPr/>
            <p:nvPr/>
          </p:nvSpPr>
          <p:spPr>
            <a:xfrm>
              <a:off x="570421" y="2557354"/>
              <a:ext cx="214428" cy="214429"/>
            </a:xfrm>
            <a:prstGeom prst="ellipse">
              <a:avLst/>
            </a:prstGeom>
            <a:noFill/>
            <a:ln w="50800">
              <a:solidFill>
                <a:srgbClr val="4C9D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cxnSp>
          <p:nvCxnSpPr>
            <p:cNvPr id="159" name="Straight Connector 158"/>
            <p:cNvCxnSpPr/>
            <p:nvPr/>
          </p:nvCxnSpPr>
          <p:spPr>
            <a:xfrm flipH="1" flipV="1">
              <a:off x="686777" y="2673430"/>
              <a:ext cx="124531" cy="499414"/>
            </a:xfrm>
            <a:prstGeom prst="line">
              <a:avLst/>
            </a:prstGeom>
            <a:ln w="38100">
              <a:solidFill>
                <a:srgbClr val="335963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Oval 159"/>
            <p:cNvSpPr/>
            <p:nvPr/>
          </p:nvSpPr>
          <p:spPr>
            <a:xfrm>
              <a:off x="1820359" y="2558303"/>
              <a:ext cx="214428" cy="214429"/>
            </a:xfrm>
            <a:prstGeom prst="ellipse">
              <a:avLst/>
            </a:prstGeom>
            <a:noFill/>
            <a:ln w="50800">
              <a:solidFill>
                <a:srgbClr val="4C9D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cxnSp>
          <p:nvCxnSpPr>
            <p:cNvPr id="162" name="Straight Connector 161"/>
            <p:cNvCxnSpPr/>
            <p:nvPr/>
          </p:nvCxnSpPr>
          <p:spPr>
            <a:xfrm flipH="1" flipV="1">
              <a:off x="1922879" y="2679267"/>
              <a:ext cx="20721" cy="508669"/>
            </a:xfrm>
            <a:prstGeom prst="line">
              <a:avLst/>
            </a:prstGeom>
            <a:ln w="38100">
              <a:solidFill>
                <a:srgbClr val="335963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Oval 162"/>
            <p:cNvSpPr/>
            <p:nvPr/>
          </p:nvSpPr>
          <p:spPr>
            <a:xfrm>
              <a:off x="2363850" y="1867267"/>
              <a:ext cx="466032" cy="466035"/>
            </a:xfrm>
            <a:prstGeom prst="ellipse">
              <a:avLst/>
            </a:prstGeom>
            <a:noFill/>
            <a:ln w="50800">
              <a:solidFill>
                <a:srgbClr val="4C9D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65" name="Oval 164"/>
            <p:cNvSpPr/>
            <p:nvPr/>
          </p:nvSpPr>
          <p:spPr>
            <a:xfrm>
              <a:off x="1660577" y="1794551"/>
              <a:ext cx="466032" cy="466035"/>
            </a:xfrm>
            <a:prstGeom prst="ellipse">
              <a:avLst/>
            </a:prstGeom>
            <a:noFill/>
            <a:ln w="50800">
              <a:solidFill>
                <a:srgbClr val="4C9D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66" name="Oval 165"/>
            <p:cNvSpPr/>
            <p:nvPr/>
          </p:nvSpPr>
          <p:spPr>
            <a:xfrm>
              <a:off x="990409" y="1860539"/>
              <a:ext cx="466032" cy="466035"/>
            </a:xfrm>
            <a:prstGeom prst="ellipse">
              <a:avLst/>
            </a:prstGeom>
            <a:noFill/>
            <a:ln w="50800">
              <a:solidFill>
                <a:srgbClr val="4C9D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67" name="Oval 166"/>
            <p:cNvSpPr/>
            <p:nvPr/>
          </p:nvSpPr>
          <p:spPr>
            <a:xfrm>
              <a:off x="324671" y="1962026"/>
              <a:ext cx="466032" cy="466035"/>
            </a:xfrm>
            <a:prstGeom prst="ellipse">
              <a:avLst/>
            </a:prstGeom>
            <a:noFill/>
            <a:ln w="50800">
              <a:solidFill>
                <a:srgbClr val="4C9D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68" name="Oval 167"/>
            <p:cNvSpPr/>
            <p:nvPr/>
          </p:nvSpPr>
          <p:spPr>
            <a:xfrm>
              <a:off x="2459962" y="1019569"/>
              <a:ext cx="444849" cy="444852"/>
            </a:xfrm>
            <a:prstGeom prst="ellipse">
              <a:avLst/>
            </a:prstGeom>
            <a:noFill/>
            <a:ln w="50800">
              <a:solidFill>
                <a:srgbClr val="4C9D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69" name="Oval 168"/>
            <p:cNvSpPr/>
            <p:nvPr/>
          </p:nvSpPr>
          <p:spPr>
            <a:xfrm>
              <a:off x="1649744" y="942096"/>
              <a:ext cx="444849" cy="444852"/>
            </a:xfrm>
            <a:prstGeom prst="ellipse">
              <a:avLst/>
            </a:prstGeom>
            <a:noFill/>
            <a:ln w="50800">
              <a:solidFill>
                <a:srgbClr val="4C9D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70" name="Oval 169"/>
            <p:cNvSpPr/>
            <p:nvPr/>
          </p:nvSpPr>
          <p:spPr>
            <a:xfrm>
              <a:off x="887848" y="1082705"/>
              <a:ext cx="444849" cy="444852"/>
            </a:xfrm>
            <a:prstGeom prst="ellipse">
              <a:avLst/>
            </a:prstGeom>
            <a:noFill/>
            <a:ln w="50800">
              <a:solidFill>
                <a:srgbClr val="4C9D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71" name="Oval 170"/>
            <p:cNvSpPr/>
            <p:nvPr/>
          </p:nvSpPr>
          <p:spPr>
            <a:xfrm>
              <a:off x="174597" y="1339884"/>
              <a:ext cx="444849" cy="444852"/>
            </a:xfrm>
            <a:prstGeom prst="ellipse">
              <a:avLst/>
            </a:prstGeom>
            <a:noFill/>
            <a:ln w="50800">
              <a:solidFill>
                <a:srgbClr val="4C9D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72" name="Oval 171"/>
            <p:cNvSpPr>
              <a:spLocks noChangeAspect="1"/>
            </p:cNvSpPr>
            <p:nvPr/>
          </p:nvSpPr>
          <p:spPr>
            <a:xfrm>
              <a:off x="2551229" y="232736"/>
              <a:ext cx="402482" cy="402485"/>
            </a:xfrm>
            <a:prstGeom prst="ellipse">
              <a:avLst/>
            </a:prstGeom>
            <a:noFill/>
            <a:ln w="50800">
              <a:solidFill>
                <a:srgbClr val="4C9D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73" name="Oval 172"/>
            <p:cNvSpPr>
              <a:spLocks noChangeAspect="1"/>
            </p:cNvSpPr>
            <p:nvPr/>
          </p:nvSpPr>
          <p:spPr>
            <a:xfrm>
              <a:off x="1632153" y="76200"/>
              <a:ext cx="402482" cy="402485"/>
            </a:xfrm>
            <a:prstGeom prst="ellipse">
              <a:avLst/>
            </a:prstGeom>
            <a:noFill/>
            <a:ln w="50800">
              <a:solidFill>
                <a:srgbClr val="4C9D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74" name="Oval 173"/>
            <p:cNvSpPr>
              <a:spLocks noChangeAspect="1"/>
            </p:cNvSpPr>
            <p:nvPr/>
          </p:nvSpPr>
          <p:spPr>
            <a:xfrm>
              <a:off x="782397" y="228307"/>
              <a:ext cx="402482" cy="402485"/>
            </a:xfrm>
            <a:prstGeom prst="ellipse">
              <a:avLst/>
            </a:prstGeom>
            <a:noFill/>
            <a:ln w="50800">
              <a:solidFill>
                <a:srgbClr val="4C9D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>
              <a:spLocks noChangeAspect="1"/>
            </p:cNvSpPr>
            <p:nvPr/>
          </p:nvSpPr>
          <p:spPr>
            <a:xfrm>
              <a:off x="35561" y="762038"/>
              <a:ext cx="402482" cy="402485"/>
            </a:xfrm>
            <a:prstGeom prst="ellipse">
              <a:avLst/>
            </a:prstGeom>
            <a:noFill/>
            <a:ln w="50800">
              <a:solidFill>
                <a:srgbClr val="4C9D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76" name="Oval 175"/>
            <p:cNvSpPr>
              <a:spLocks noChangeAspect="1"/>
            </p:cNvSpPr>
            <p:nvPr/>
          </p:nvSpPr>
          <p:spPr>
            <a:xfrm>
              <a:off x="881697" y="5262997"/>
              <a:ext cx="974431" cy="974436"/>
            </a:xfrm>
            <a:prstGeom prst="ellipse">
              <a:avLst/>
            </a:prstGeom>
            <a:noFill/>
            <a:ln w="50800">
              <a:solidFill>
                <a:srgbClr val="4C9D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77" name="Oval 176"/>
            <p:cNvSpPr>
              <a:spLocks noChangeAspect="1"/>
            </p:cNvSpPr>
            <p:nvPr/>
          </p:nvSpPr>
          <p:spPr>
            <a:xfrm>
              <a:off x="1426112" y="5262997"/>
              <a:ext cx="974431" cy="974436"/>
            </a:xfrm>
            <a:prstGeom prst="ellipse">
              <a:avLst/>
            </a:prstGeom>
            <a:noFill/>
            <a:ln w="50800">
              <a:solidFill>
                <a:srgbClr val="4C9D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>
              <a:spLocks noChangeAspect="1"/>
            </p:cNvSpPr>
            <p:nvPr/>
          </p:nvSpPr>
          <p:spPr>
            <a:xfrm>
              <a:off x="872144" y="5846422"/>
              <a:ext cx="974431" cy="974436"/>
            </a:xfrm>
            <a:prstGeom prst="ellipse">
              <a:avLst/>
            </a:prstGeom>
            <a:noFill/>
            <a:ln w="50800">
              <a:solidFill>
                <a:srgbClr val="4C9D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79" name="Oval 178"/>
            <p:cNvSpPr>
              <a:spLocks noChangeAspect="1"/>
            </p:cNvSpPr>
            <p:nvPr/>
          </p:nvSpPr>
          <p:spPr>
            <a:xfrm>
              <a:off x="1435663" y="5828040"/>
              <a:ext cx="974429" cy="974436"/>
            </a:xfrm>
            <a:prstGeom prst="ellipse">
              <a:avLst/>
            </a:prstGeom>
            <a:noFill/>
            <a:ln w="50800">
              <a:solidFill>
                <a:srgbClr val="4C9D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cxnSp>
          <p:nvCxnSpPr>
            <p:cNvPr id="180" name="Straight Connector 179"/>
            <p:cNvCxnSpPr/>
            <p:nvPr/>
          </p:nvCxnSpPr>
          <p:spPr>
            <a:xfrm flipH="1" flipV="1">
              <a:off x="241068" y="963280"/>
              <a:ext cx="577492" cy="2235476"/>
            </a:xfrm>
            <a:prstGeom prst="line">
              <a:avLst/>
            </a:prstGeom>
            <a:ln w="53975">
              <a:solidFill>
                <a:srgbClr val="3359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flipH="1" flipV="1">
              <a:off x="988641" y="431200"/>
              <a:ext cx="397825" cy="2770595"/>
            </a:xfrm>
            <a:prstGeom prst="line">
              <a:avLst/>
            </a:prstGeom>
            <a:ln w="53975">
              <a:solidFill>
                <a:srgbClr val="3359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1835470" y="281739"/>
              <a:ext cx="108129" cy="2906301"/>
            </a:xfrm>
            <a:prstGeom prst="line">
              <a:avLst/>
            </a:prstGeom>
            <a:ln w="53975">
              <a:solidFill>
                <a:srgbClr val="3359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flipH="1">
              <a:off x="2502391" y="431200"/>
              <a:ext cx="255367" cy="2759869"/>
            </a:xfrm>
            <a:prstGeom prst="line">
              <a:avLst/>
            </a:prstGeom>
            <a:ln w="53975">
              <a:solidFill>
                <a:srgbClr val="3359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Oval 183"/>
            <p:cNvSpPr/>
            <p:nvPr/>
          </p:nvSpPr>
          <p:spPr>
            <a:xfrm>
              <a:off x="2792369" y="3927217"/>
              <a:ext cx="233016" cy="233018"/>
            </a:xfrm>
            <a:prstGeom prst="ellipse">
              <a:avLst/>
            </a:prstGeom>
            <a:noFill/>
            <a:ln w="50800">
              <a:solidFill>
                <a:srgbClr val="4C9D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cxnSp>
          <p:nvCxnSpPr>
            <p:cNvPr id="185" name="Straight Connector 184"/>
            <p:cNvCxnSpPr/>
            <p:nvPr/>
          </p:nvCxnSpPr>
          <p:spPr>
            <a:xfrm flipH="1">
              <a:off x="2698010" y="4148436"/>
              <a:ext cx="648587" cy="717286"/>
            </a:xfrm>
            <a:prstGeom prst="line">
              <a:avLst/>
            </a:prstGeom>
            <a:ln w="53975">
              <a:solidFill>
                <a:srgbClr val="3359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2918127" y="4043726"/>
              <a:ext cx="428469" cy="105427"/>
            </a:xfrm>
            <a:prstGeom prst="line">
              <a:avLst/>
            </a:prstGeom>
            <a:ln w="57150">
              <a:solidFill>
                <a:srgbClr val="3359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Oval 186"/>
            <p:cNvSpPr/>
            <p:nvPr/>
          </p:nvSpPr>
          <p:spPr>
            <a:xfrm rot="18376099">
              <a:off x="3426794" y="2535198"/>
              <a:ext cx="416979" cy="426839"/>
            </a:xfrm>
            <a:prstGeom prst="ellipse">
              <a:avLst/>
            </a:prstGeom>
            <a:noFill/>
            <a:ln w="50800">
              <a:solidFill>
                <a:srgbClr val="4C9D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88" name="Oval 187"/>
            <p:cNvSpPr/>
            <p:nvPr/>
          </p:nvSpPr>
          <p:spPr>
            <a:xfrm rot="18376099">
              <a:off x="3505243" y="2324329"/>
              <a:ext cx="338935" cy="338933"/>
            </a:xfrm>
            <a:prstGeom prst="ellipse">
              <a:avLst/>
            </a:prstGeom>
            <a:noFill/>
            <a:ln w="50800">
              <a:solidFill>
                <a:srgbClr val="4C9D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cxnSp>
          <p:nvCxnSpPr>
            <p:cNvPr id="189" name="Straight Connector 188"/>
            <p:cNvCxnSpPr>
              <a:endCxn id="220" idx="2"/>
            </p:cNvCxnSpPr>
            <p:nvPr/>
          </p:nvCxnSpPr>
          <p:spPr>
            <a:xfrm flipH="1">
              <a:off x="3644240" y="2493795"/>
              <a:ext cx="30471" cy="301316"/>
            </a:xfrm>
            <a:prstGeom prst="line">
              <a:avLst/>
            </a:prstGeom>
            <a:ln w="53975">
              <a:solidFill>
                <a:srgbClr val="3359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/>
            <p:cNvSpPr/>
            <p:nvPr/>
          </p:nvSpPr>
          <p:spPr>
            <a:xfrm>
              <a:off x="2528541" y="3651550"/>
              <a:ext cx="338933" cy="338935"/>
            </a:xfrm>
            <a:prstGeom prst="ellipse">
              <a:avLst/>
            </a:prstGeom>
            <a:noFill/>
            <a:ln w="50800">
              <a:solidFill>
                <a:srgbClr val="4C9D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91" name="Oval 190"/>
            <p:cNvSpPr/>
            <p:nvPr/>
          </p:nvSpPr>
          <p:spPr>
            <a:xfrm>
              <a:off x="1186315" y="4634384"/>
              <a:ext cx="929751" cy="929755"/>
            </a:xfrm>
            <a:prstGeom prst="ellipse">
              <a:avLst/>
            </a:prstGeom>
            <a:noFill/>
            <a:ln w="50800">
              <a:solidFill>
                <a:srgbClr val="4C9D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92" name="Oval 191"/>
            <p:cNvSpPr/>
            <p:nvPr/>
          </p:nvSpPr>
          <p:spPr>
            <a:xfrm>
              <a:off x="651695" y="4654596"/>
              <a:ext cx="889326" cy="889331"/>
            </a:xfrm>
            <a:prstGeom prst="ellipse">
              <a:avLst/>
            </a:prstGeom>
            <a:noFill/>
            <a:ln w="50800">
              <a:solidFill>
                <a:srgbClr val="4C9D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93" name="Oval 192"/>
            <p:cNvSpPr/>
            <p:nvPr/>
          </p:nvSpPr>
          <p:spPr>
            <a:xfrm>
              <a:off x="1767280" y="4654596"/>
              <a:ext cx="889326" cy="889331"/>
            </a:xfrm>
            <a:prstGeom prst="ellipse">
              <a:avLst/>
            </a:prstGeom>
            <a:noFill/>
            <a:ln w="50800">
              <a:solidFill>
                <a:srgbClr val="4C9D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cxnSp>
          <p:nvCxnSpPr>
            <p:cNvPr id="194" name="Straight Connector 193"/>
            <p:cNvCxnSpPr/>
            <p:nvPr/>
          </p:nvCxnSpPr>
          <p:spPr>
            <a:xfrm flipH="1" flipV="1">
              <a:off x="809391" y="3187940"/>
              <a:ext cx="281242" cy="1936696"/>
            </a:xfrm>
            <a:prstGeom prst="line">
              <a:avLst/>
            </a:prstGeom>
            <a:ln w="53975">
              <a:solidFill>
                <a:srgbClr val="3359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 flipH="1">
              <a:off x="2222929" y="3187937"/>
              <a:ext cx="284402" cy="1936700"/>
            </a:xfrm>
            <a:prstGeom prst="line">
              <a:avLst/>
            </a:prstGeom>
            <a:ln w="53975">
              <a:solidFill>
                <a:srgbClr val="3359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 flipH="1" flipV="1">
              <a:off x="1379929" y="3187938"/>
              <a:ext cx="265219" cy="1936700"/>
            </a:xfrm>
            <a:prstGeom prst="line">
              <a:avLst/>
            </a:prstGeom>
            <a:ln w="53975">
              <a:solidFill>
                <a:srgbClr val="3359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 flipV="1">
              <a:off x="1651191" y="3187937"/>
              <a:ext cx="303873" cy="1936700"/>
            </a:xfrm>
            <a:prstGeom prst="line">
              <a:avLst/>
            </a:prstGeom>
            <a:ln w="53975">
              <a:solidFill>
                <a:srgbClr val="3359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 flipV="1">
              <a:off x="1090632" y="3187937"/>
              <a:ext cx="287707" cy="1936700"/>
            </a:xfrm>
            <a:prstGeom prst="line">
              <a:avLst/>
            </a:prstGeom>
            <a:ln w="53975">
              <a:solidFill>
                <a:srgbClr val="3359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 flipH="1" flipV="1">
              <a:off x="1950797" y="3187937"/>
              <a:ext cx="272132" cy="1936700"/>
            </a:xfrm>
            <a:prstGeom prst="line">
              <a:avLst/>
            </a:prstGeom>
            <a:ln w="53975">
              <a:solidFill>
                <a:srgbClr val="3359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/>
          </p:nvCxnSpPr>
          <p:spPr>
            <a:xfrm flipH="1">
              <a:off x="1090632" y="5124637"/>
              <a:ext cx="1132297" cy="0"/>
            </a:xfrm>
            <a:prstGeom prst="line">
              <a:avLst/>
            </a:prstGeom>
            <a:ln w="53975">
              <a:solidFill>
                <a:srgbClr val="3359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>
              <a:off x="3640563" y="2737972"/>
              <a:ext cx="0" cy="635563"/>
            </a:xfrm>
            <a:prstGeom prst="line">
              <a:avLst/>
            </a:prstGeom>
            <a:ln w="53975">
              <a:solidFill>
                <a:srgbClr val="3359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>
              <a:off x="677635" y="2665813"/>
              <a:ext cx="1860257" cy="0"/>
            </a:xfrm>
            <a:prstGeom prst="line">
              <a:avLst/>
            </a:prstGeom>
            <a:ln w="53975">
              <a:solidFill>
                <a:srgbClr val="3359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 flipH="1" flipV="1">
              <a:off x="1927572" y="2660402"/>
              <a:ext cx="582485" cy="538354"/>
            </a:xfrm>
            <a:prstGeom prst="line">
              <a:avLst/>
            </a:prstGeom>
            <a:ln w="53975">
              <a:solidFill>
                <a:srgbClr val="3359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 flipV="1">
              <a:off x="1368911" y="5758951"/>
              <a:ext cx="0" cy="607559"/>
            </a:xfrm>
            <a:prstGeom prst="line">
              <a:avLst/>
            </a:prstGeom>
            <a:ln w="53975">
              <a:solidFill>
                <a:srgbClr val="3359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>
              <a:off x="1368911" y="6345082"/>
              <a:ext cx="553968" cy="0"/>
            </a:xfrm>
            <a:prstGeom prst="line">
              <a:avLst/>
            </a:prstGeom>
            <a:ln w="53975">
              <a:solidFill>
                <a:srgbClr val="3359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>
              <a:off x="1922879" y="5758951"/>
              <a:ext cx="0" cy="607557"/>
            </a:xfrm>
            <a:prstGeom prst="line">
              <a:avLst/>
            </a:prstGeom>
            <a:ln w="53975">
              <a:solidFill>
                <a:srgbClr val="3359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 flipH="1">
              <a:off x="1368912" y="5780745"/>
              <a:ext cx="544415" cy="0"/>
            </a:xfrm>
            <a:prstGeom prst="line">
              <a:avLst/>
            </a:prstGeom>
            <a:ln w="53975">
              <a:solidFill>
                <a:srgbClr val="3359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>
              <a:off x="2698009" y="3818753"/>
              <a:ext cx="0" cy="1046968"/>
            </a:xfrm>
            <a:prstGeom prst="line">
              <a:avLst/>
            </a:prstGeom>
            <a:ln w="53975">
              <a:solidFill>
                <a:srgbClr val="3359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>
              <a:off x="2698008" y="3818753"/>
              <a:ext cx="222368" cy="224973"/>
            </a:xfrm>
            <a:prstGeom prst="line">
              <a:avLst/>
            </a:prstGeom>
            <a:ln w="53975">
              <a:solidFill>
                <a:srgbClr val="3359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Oval 209"/>
            <p:cNvSpPr/>
            <p:nvPr/>
          </p:nvSpPr>
          <p:spPr>
            <a:xfrm rot="16200000">
              <a:off x="2659961" y="4796870"/>
              <a:ext cx="105917" cy="105917"/>
            </a:xfrm>
            <a:prstGeom prst="ellipse">
              <a:avLst/>
            </a:prstGeom>
            <a:solidFill>
              <a:srgbClr val="3359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 rot="16200000">
              <a:off x="1875296" y="5728068"/>
              <a:ext cx="105917" cy="105917"/>
            </a:xfrm>
            <a:prstGeom prst="ellipse">
              <a:avLst/>
            </a:prstGeom>
            <a:solidFill>
              <a:srgbClr val="3359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 rot="16200000">
              <a:off x="1314820" y="5728068"/>
              <a:ext cx="105917" cy="105917"/>
            </a:xfrm>
            <a:prstGeom prst="ellipse">
              <a:avLst/>
            </a:prstGeom>
            <a:solidFill>
              <a:srgbClr val="3359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 rot="16200000">
              <a:off x="1314035" y="6290109"/>
              <a:ext cx="105917" cy="105917"/>
            </a:xfrm>
            <a:prstGeom prst="ellipse">
              <a:avLst/>
            </a:prstGeom>
            <a:solidFill>
              <a:srgbClr val="3359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 rot="16200000">
              <a:off x="1878000" y="6292124"/>
              <a:ext cx="105917" cy="105917"/>
            </a:xfrm>
            <a:prstGeom prst="ellipse">
              <a:avLst/>
            </a:prstGeom>
            <a:solidFill>
              <a:srgbClr val="3359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 rot="16200000">
              <a:off x="1033074" y="5068898"/>
              <a:ext cx="105917" cy="105917"/>
            </a:xfrm>
            <a:prstGeom prst="ellipse">
              <a:avLst/>
            </a:prstGeom>
            <a:solidFill>
              <a:srgbClr val="3359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 rot="16200000">
              <a:off x="1600775" y="5073644"/>
              <a:ext cx="105917" cy="105917"/>
            </a:xfrm>
            <a:prstGeom prst="ellipse">
              <a:avLst/>
            </a:prstGeom>
            <a:solidFill>
              <a:srgbClr val="3359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 rot="16200000">
              <a:off x="2177328" y="5078089"/>
              <a:ext cx="105917" cy="105917"/>
            </a:xfrm>
            <a:prstGeom prst="ellipse">
              <a:avLst/>
            </a:prstGeom>
            <a:solidFill>
              <a:srgbClr val="3359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 rot="16200000">
              <a:off x="2859591" y="3993228"/>
              <a:ext cx="105917" cy="105917"/>
            </a:xfrm>
            <a:prstGeom prst="ellipse">
              <a:avLst/>
            </a:prstGeom>
            <a:solidFill>
              <a:srgbClr val="3359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/>
            <p:cNvSpPr/>
            <p:nvPr/>
          </p:nvSpPr>
          <p:spPr>
            <a:xfrm rot="16200000">
              <a:off x="2645049" y="3763152"/>
              <a:ext cx="105917" cy="105917"/>
            </a:xfrm>
            <a:prstGeom prst="ellipse">
              <a:avLst/>
            </a:prstGeom>
            <a:solidFill>
              <a:srgbClr val="3359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 rot="16200000">
              <a:off x="3591282" y="2689195"/>
              <a:ext cx="105917" cy="105917"/>
            </a:xfrm>
            <a:prstGeom prst="ellipse">
              <a:avLst/>
            </a:prstGeom>
            <a:solidFill>
              <a:srgbClr val="3359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 rot="16200000">
              <a:off x="3625571" y="2439889"/>
              <a:ext cx="105917" cy="105917"/>
            </a:xfrm>
            <a:prstGeom prst="ellipse">
              <a:avLst/>
            </a:prstGeom>
            <a:solidFill>
              <a:srgbClr val="3359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 rot="16200000">
              <a:off x="2447097" y="3134978"/>
              <a:ext cx="105917" cy="105917"/>
            </a:xfrm>
            <a:prstGeom prst="ellipse">
              <a:avLst/>
            </a:prstGeom>
            <a:solidFill>
              <a:srgbClr val="3359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 rot="16200000">
              <a:off x="1891211" y="3128567"/>
              <a:ext cx="105917" cy="105917"/>
            </a:xfrm>
            <a:prstGeom prst="ellipse">
              <a:avLst/>
            </a:prstGeom>
            <a:solidFill>
              <a:srgbClr val="3359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 rot="16200000">
              <a:off x="2488974" y="2607181"/>
              <a:ext cx="105917" cy="105917"/>
            </a:xfrm>
            <a:prstGeom prst="ellipse">
              <a:avLst/>
            </a:prstGeom>
            <a:solidFill>
              <a:srgbClr val="3359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 rot="16200000">
              <a:off x="628228" y="2612558"/>
              <a:ext cx="105917" cy="105917"/>
            </a:xfrm>
            <a:prstGeom prst="ellipse">
              <a:avLst/>
            </a:prstGeom>
            <a:solidFill>
              <a:srgbClr val="3359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 rot="16200000">
              <a:off x="184278" y="910321"/>
              <a:ext cx="105917" cy="105917"/>
            </a:xfrm>
            <a:prstGeom prst="ellipse">
              <a:avLst/>
            </a:prstGeom>
            <a:solidFill>
              <a:srgbClr val="3359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 rot="16200000">
              <a:off x="338841" y="1510321"/>
              <a:ext cx="105917" cy="105917"/>
            </a:xfrm>
            <a:prstGeom prst="ellipse">
              <a:avLst/>
            </a:prstGeom>
            <a:solidFill>
              <a:srgbClr val="3359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 rot="16200000">
              <a:off x="504938" y="2142086"/>
              <a:ext cx="105917" cy="105917"/>
            </a:xfrm>
            <a:prstGeom prst="ellipse">
              <a:avLst/>
            </a:prstGeom>
            <a:solidFill>
              <a:srgbClr val="3359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 rot="16200000">
              <a:off x="927158" y="368136"/>
              <a:ext cx="105917" cy="105917"/>
            </a:xfrm>
            <a:prstGeom prst="ellipse">
              <a:avLst/>
            </a:prstGeom>
            <a:solidFill>
              <a:srgbClr val="3359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 rot="16200000">
              <a:off x="1063150" y="1246070"/>
              <a:ext cx="105917" cy="105917"/>
            </a:xfrm>
            <a:prstGeom prst="ellipse">
              <a:avLst/>
            </a:prstGeom>
            <a:solidFill>
              <a:srgbClr val="3359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 rot="16200000">
              <a:off x="1178697" y="2035619"/>
              <a:ext cx="105917" cy="105917"/>
            </a:xfrm>
            <a:prstGeom prst="ellipse">
              <a:avLst/>
            </a:prstGeom>
            <a:solidFill>
              <a:srgbClr val="3359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 rot="16200000">
              <a:off x="1847344" y="1966511"/>
              <a:ext cx="105917" cy="105917"/>
            </a:xfrm>
            <a:prstGeom prst="ellipse">
              <a:avLst/>
            </a:prstGeom>
            <a:solidFill>
              <a:srgbClr val="3359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 rot="16200000">
              <a:off x="1783617" y="221333"/>
              <a:ext cx="105917" cy="105917"/>
            </a:xfrm>
            <a:prstGeom prst="ellipse">
              <a:avLst/>
            </a:prstGeom>
            <a:solidFill>
              <a:srgbClr val="3359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/>
            <p:cNvSpPr/>
            <p:nvPr/>
          </p:nvSpPr>
          <p:spPr>
            <a:xfrm rot="16200000">
              <a:off x="1815399" y="1112923"/>
              <a:ext cx="105917" cy="105917"/>
            </a:xfrm>
            <a:prstGeom prst="ellipse">
              <a:avLst/>
            </a:prstGeom>
            <a:solidFill>
              <a:srgbClr val="3359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/>
            <p:cNvSpPr/>
            <p:nvPr/>
          </p:nvSpPr>
          <p:spPr>
            <a:xfrm rot="16200000">
              <a:off x="2707197" y="374662"/>
              <a:ext cx="105917" cy="105917"/>
            </a:xfrm>
            <a:prstGeom prst="ellipse">
              <a:avLst/>
            </a:prstGeom>
            <a:solidFill>
              <a:srgbClr val="3359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 rot="16200000">
              <a:off x="2630075" y="1185778"/>
              <a:ext cx="105917" cy="105917"/>
            </a:xfrm>
            <a:prstGeom prst="ellipse">
              <a:avLst/>
            </a:prstGeom>
            <a:solidFill>
              <a:srgbClr val="3359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 rot="16200000">
              <a:off x="2549319" y="2041664"/>
              <a:ext cx="105917" cy="105917"/>
            </a:xfrm>
            <a:prstGeom prst="ellipse">
              <a:avLst/>
            </a:prstGeom>
            <a:solidFill>
              <a:srgbClr val="3359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9" name="Straight Connector 238"/>
            <p:cNvCxnSpPr/>
            <p:nvPr/>
          </p:nvCxnSpPr>
          <p:spPr>
            <a:xfrm flipH="1">
              <a:off x="3346596" y="3355714"/>
              <a:ext cx="302436" cy="792721"/>
            </a:xfrm>
            <a:prstGeom prst="line">
              <a:avLst/>
            </a:prstGeom>
            <a:ln w="53975">
              <a:solidFill>
                <a:srgbClr val="3359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Oval 239"/>
            <p:cNvSpPr/>
            <p:nvPr/>
          </p:nvSpPr>
          <p:spPr>
            <a:xfrm rot="16200000">
              <a:off x="3293636" y="4098050"/>
              <a:ext cx="105917" cy="105917"/>
            </a:xfrm>
            <a:prstGeom prst="ellipse">
              <a:avLst/>
            </a:prstGeom>
            <a:solidFill>
              <a:srgbClr val="3359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 rot="16200000">
              <a:off x="3591282" y="3290846"/>
              <a:ext cx="105917" cy="105917"/>
            </a:xfrm>
            <a:prstGeom prst="ellipse">
              <a:avLst/>
            </a:prstGeom>
            <a:solidFill>
              <a:srgbClr val="3359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2" name="Straight Connector 241"/>
            <p:cNvCxnSpPr>
              <a:stCxn id="218" idx="6"/>
              <a:endCxn id="210" idx="6"/>
            </p:cNvCxnSpPr>
            <p:nvPr/>
          </p:nvCxnSpPr>
          <p:spPr>
            <a:xfrm flipH="1">
              <a:off x="2712920" y="3993227"/>
              <a:ext cx="199630" cy="803642"/>
            </a:xfrm>
            <a:prstGeom prst="line">
              <a:avLst/>
            </a:prstGeom>
            <a:ln w="53975">
              <a:solidFill>
                <a:srgbClr val="3359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 flipH="1">
              <a:off x="806231" y="2659554"/>
              <a:ext cx="514824" cy="541910"/>
            </a:xfrm>
            <a:prstGeom prst="line">
              <a:avLst/>
            </a:prstGeom>
            <a:ln w="53975">
              <a:solidFill>
                <a:srgbClr val="3359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5" name="Oval 244"/>
            <p:cNvSpPr/>
            <p:nvPr/>
          </p:nvSpPr>
          <p:spPr>
            <a:xfrm rot="16200000">
              <a:off x="756560" y="3138176"/>
              <a:ext cx="105917" cy="105917"/>
            </a:xfrm>
            <a:prstGeom prst="ellipse">
              <a:avLst/>
            </a:prstGeom>
            <a:solidFill>
              <a:srgbClr val="3359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 rot="16200000">
              <a:off x="1253751" y="2604596"/>
              <a:ext cx="105917" cy="105917"/>
            </a:xfrm>
            <a:prstGeom prst="ellipse">
              <a:avLst/>
            </a:prstGeom>
            <a:solidFill>
              <a:srgbClr val="3359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7" name="Straight Connector 246"/>
            <p:cNvCxnSpPr/>
            <p:nvPr/>
          </p:nvCxnSpPr>
          <p:spPr>
            <a:xfrm flipH="1">
              <a:off x="1384381" y="2672070"/>
              <a:ext cx="539487" cy="525364"/>
            </a:xfrm>
            <a:prstGeom prst="line">
              <a:avLst/>
            </a:prstGeom>
            <a:ln w="53975">
              <a:solidFill>
                <a:srgbClr val="3359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Oval 247"/>
            <p:cNvSpPr/>
            <p:nvPr/>
          </p:nvSpPr>
          <p:spPr>
            <a:xfrm rot="16200000">
              <a:off x="1331246" y="3138433"/>
              <a:ext cx="105917" cy="105917"/>
            </a:xfrm>
            <a:prstGeom prst="ellipse">
              <a:avLst/>
            </a:prstGeom>
            <a:solidFill>
              <a:srgbClr val="3359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 rot="16200000">
              <a:off x="1872425" y="2609622"/>
              <a:ext cx="105917" cy="105917"/>
            </a:xfrm>
            <a:prstGeom prst="ellipse">
              <a:avLst/>
            </a:prstGeom>
            <a:solidFill>
              <a:srgbClr val="3359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8" name="Picture 11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3" t="1818" r="5165" b="5953"/>
          <a:stretch/>
        </p:blipFill>
        <p:spPr>
          <a:xfrm>
            <a:off x="6855875" y="-19141"/>
            <a:ext cx="2448707" cy="4213213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9514346" y="-51761"/>
            <a:ext cx="0" cy="7176461"/>
          </a:xfrm>
          <a:prstGeom prst="line">
            <a:avLst/>
          </a:prstGeom>
          <a:ln w="38100">
            <a:solidFill>
              <a:srgbClr val="9797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Picture 107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1" t="1864" r="8664" b="7828"/>
          <a:stretch/>
        </p:blipFill>
        <p:spPr>
          <a:xfrm>
            <a:off x="7595308" y="3304181"/>
            <a:ext cx="2047394" cy="3527198"/>
          </a:xfrm>
          <a:prstGeom prst="rect">
            <a:avLst/>
          </a:prstGeom>
          <a:effectLst>
            <a:glow rad="139700">
              <a:schemeClr val="bg1">
                <a:alpha val="70000"/>
              </a:schemeClr>
            </a:glow>
          </a:effectLst>
        </p:spPr>
      </p:pic>
      <p:pic>
        <p:nvPicPr>
          <p:cNvPr id="110" name="Picture 109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5" t="2669" r="3180" b="1616"/>
          <a:stretch/>
        </p:blipFill>
        <p:spPr>
          <a:xfrm>
            <a:off x="3829135" y="4600"/>
            <a:ext cx="2476777" cy="4011304"/>
          </a:xfrm>
          <a:prstGeom prst="rect">
            <a:avLst/>
          </a:prstGeom>
          <a:effectLst>
            <a:glow>
              <a:schemeClr val="bg1">
                <a:alpha val="85000"/>
              </a:schemeClr>
            </a:glow>
          </a:effectLst>
        </p:spPr>
      </p:pic>
      <p:pic>
        <p:nvPicPr>
          <p:cNvPr id="107" name="Picture 106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5" t="4792" r="2745" b="2475"/>
          <a:stretch/>
        </p:blipFill>
        <p:spPr>
          <a:xfrm>
            <a:off x="4541861" y="3151207"/>
            <a:ext cx="2284267" cy="3706793"/>
          </a:xfrm>
          <a:prstGeom prst="rect">
            <a:avLst/>
          </a:prstGeom>
          <a:effectLst>
            <a:glow rad="139700">
              <a:schemeClr val="bg1">
                <a:alpha val="7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43212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2669084" y="671020"/>
            <a:ext cx="5711986" cy="5570258"/>
            <a:chOff x="-61389091" y="-26047328"/>
            <a:chExt cx="29233986" cy="2850862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8701277" y="-19929896"/>
              <a:ext cx="8667750" cy="1014412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9414402" y="-18017347"/>
              <a:ext cx="9001126" cy="980122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61389091" y="-6673178"/>
              <a:ext cx="7972425" cy="913447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54069128" y="-7743908"/>
              <a:ext cx="7562850" cy="928687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43242205" y="-26047328"/>
              <a:ext cx="4914900" cy="83820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8327305" y="-26047328"/>
              <a:ext cx="6172200" cy="8791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697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Picture 55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9" t="10040" r="8631" b="2958"/>
          <a:stretch/>
        </p:blipFill>
        <p:spPr>
          <a:xfrm rot="20872644">
            <a:off x="4067448" y="135859"/>
            <a:ext cx="4683830" cy="6440685"/>
          </a:xfrm>
          <a:prstGeom prst="rect">
            <a:avLst/>
          </a:prstGeom>
        </p:spPr>
      </p:pic>
      <p:pic>
        <p:nvPicPr>
          <p:cNvPr id="559" name="Picture 55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15233" r="7814" b="5035"/>
          <a:stretch/>
        </p:blipFill>
        <p:spPr>
          <a:xfrm rot="21226341">
            <a:off x="8810180" y="1546797"/>
            <a:ext cx="3585686" cy="3716946"/>
          </a:xfrm>
          <a:prstGeom prst="rect">
            <a:avLst/>
          </a:prstGeom>
        </p:spPr>
      </p:pic>
      <p:sp>
        <p:nvSpPr>
          <p:cNvPr id="109" name="Oval 108"/>
          <p:cNvSpPr/>
          <p:nvPr/>
        </p:nvSpPr>
        <p:spPr>
          <a:xfrm>
            <a:off x="3403814" y="3109981"/>
            <a:ext cx="491459" cy="491459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11" name="Oval 110"/>
          <p:cNvSpPr/>
          <p:nvPr/>
        </p:nvSpPr>
        <p:spPr>
          <a:xfrm>
            <a:off x="3044172" y="3846711"/>
            <a:ext cx="604872" cy="604872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12" name="Oval 111"/>
          <p:cNvSpPr/>
          <p:nvPr/>
        </p:nvSpPr>
        <p:spPr>
          <a:xfrm>
            <a:off x="2320892" y="4488649"/>
            <a:ext cx="754251" cy="754128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13" name="Oval 112"/>
          <p:cNvSpPr/>
          <p:nvPr/>
        </p:nvSpPr>
        <p:spPr>
          <a:xfrm>
            <a:off x="551992" y="2930530"/>
            <a:ext cx="514803" cy="514803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14" name="Oval 113"/>
          <p:cNvSpPr/>
          <p:nvPr/>
        </p:nvSpPr>
        <p:spPr>
          <a:xfrm>
            <a:off x="1120362" y="2930530"/>
            <a:ext cx="514803" cy="514803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15" name="Oval 114"/>
          <p:cNvSpPr/>
          <p:nvPr/>
        </p:nvSpPr>
        <p:spPr>
          <a:xfrm>
            <a:off x="1687685" y="2922914"/>
            <a:ext cx="514803" cy="514803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16" name="Oval 115"/>
          <p:cNvSpPr/>
          <p:nvPr/>
        </p:nvSpPr>
        <p:spPr>
          <a:xfrm>
            <a:off x="2242965" y="2930530"/>
            <a:ext cx="514803" cy="514803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17" name="Oval 116"/>
          <p:cNvSpPr/>
          <p:nvPr/>
        </p:nvSpPr>
        <p:spPr>
          <a:xfrm>
            <a:off x="428735" y="2803907"/>
            <a:ext cx="768058" cy="768058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28" name="Oval 127"/>
          <p:cNvSpPr/>
          <p:nvPr/>
        </p:nvSpPr>
        <p:spPr>
          <a:xfrm>
            <a:off x="988643" y="2786180"/>
            <a:ext cx="788269" cy="788269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29" name="Oval 128"/>
          <p:cNvSpPr/>
          <p:nvPr/>
        </p:nvSpPr>
        <p:spPr>
          <a:xfrm>
            <a:off x="1559284" y="2786180"/>
            <a:ext cx="788269" cy="788269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30" name="Oval 129"/>
          <p:cNvSpPr/>
          <p:nvPr/>
        </p:nvSpPr>
        <p:spPr>
          <a:xfrm>
            <a:off x="2123311" y="2807304"/>
            <a:ext cx="768058" cy="768058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141" name="Straight Connector 140"/>
          <p:cNvCxnSpPr/>
          <p:nvPr/>
        </p:nvCxnSpPr>
        <p:spPr>
          <a:xfrm flipH="1">
            <a:off x="809394" y="3187931"/>
            <a:ext cx="1690974" cy="0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Oval 153"/>
          <p:cNvSpPr/>
          <p:nvPr/>
        </p:nvSpPr>
        <p:spPr>
          <a:xfrm>
            <a:off x="1200794" y="2553183"/>
            <a:ext cx="214429" cy="214429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55" name="Oval 154"/>
          <p:cNvSpPr/>
          <p:nvPr/>
        </p:nvSpPr>
        <p:spPr>
          <a:xfrm>
            <a:off x="2430687" y="2555904"/>
            <a:ext cx="214429" cy="214429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156" name="Straight Connector 155"/>
          <p:cNvCxnSpPr/>
          <p:nvPr/>
        </p:nvCxnSpPr>
        <p:spPr>
          <a:xfrm flipV="1">
            <a:off x="2497726" y="2665809"/>
            <a:ext cx="53513" cy="522123"/>
          </a:xfrm>
          <a:prstGeom prst="line">
            <a:avLst/>
          </a:prstGeom>
          <a:ln w="38100">
            <a:solidFill>
              <a:srgbClr val="335963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570422" y="2557351"/>
            <a:ext cx="214429" cy="214429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159" name="Straight Connector 158"/>
          <p:cNvCxnSpPr/>
          <p:nvPr/>
        </p:nvCxnSpPr>
        <p:spPr>
          <a:xfrm flipH="1" flipV="1">
            <a:off x="686778" y="2673426"/>
            <a:ext cx="124531" cy="499413"/>
          </a:xfrm>
          <a:prstGeom prst="line">
            <a:avLst/>
          </a:prstGeom>
          <a:ln w="38100">
            <a:solidFill>
              <a:srgbClr val="335963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Oval 159"/>
          <p:cNvSpPr/>
          <p:nvPr/>
        </p:nvSpPr>
        <p:spPr>
          <a:xfrm>
            <a:off x="1820364" y="2558299"/>
            <a:ext cx="214429" cy="214429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162" name="Straight Connector 161"/>
          <p:cNvCxnSpPr/>
          <p:nvPr/>
        </p:nvCxnSpPr>
        <p:spPr>
          <a:xfrm flipH="1" flipV="1">
            <a:off x="1922885" y="2679263"/>
            <a:ext cx="20721" cy="508668"/>
          </a:xfrm>
          <a:prstGeom prst="line">
            <a:avLst/>
          </a:prstGeom>
          <a:ln w="38100">
            <a:solidFill>
              <a:srgbClr val="335963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Oval 162"/>
          <p:cNvSpPr/>
          <p:nvPr/>
        </p:nvSpPr>
        <p:spPr>
          <a:xfrm>
            <a:off x="2363857" y="1867265"/>
            <a:ext cx="466034" cy="466034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65" name="Oval 164"/>
          <p:cNvSpPr/>
          <p:nvPr/>
        </p:nvSpPr>
        <p:spPr>
          <a:xfrm>
            <a:off x="1660582" y="1794548"/>
            <a:ext cx="466034" cy="466034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66" name="Oval 165"/>
          <p:cNvSpPr/>
          <p:nvPr/>
        </p:nvSpPr>
        <p:spPr>
          <a:xfrm>
            <a:off x="990412" y="1860536"/>
            <a:ext cx="466034" cy="466034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67" name="Oval 166"/>
          <p:cNvSpPr/>
          <p:nvPr/>
        </p:nvSpPr>
        <p:spPr>
          <a:xfrm>
            <a:off x="324671" y="1962024"/>
            <a:ext cx="466034" cy="466034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68" name="Oval 167"/>
          <p:cNvSpPr/>
          <p:nvPr/>
        </p:nvSpPr>
        <p:spPr>
          <a:xfrm>
            <a:off x="2459970" y="1019568"/>
            <a:ext cx="444851" cy="444851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69" name="Oval 168"/>
          <p:cNvSpPr/>
          <p:nvPr/>
        </p:nvSpPr>
        <p:spPr>
          <a:xfrm>
            <a:off x="1649750" y="942095"/>
            <a:ext cx="444851" cy="444851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70" name="Oval 169"/>
          <p:cNvSpPr/>
          <p:nvPr/>
        </p:nvSpPr>
        <p:spPr>
          <a:xfrm>
            <a:off x="887850" y="1082704"/>
            <a:ext cx="444851" cy="444851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71" name="Oval 170"/>
          <p:cNvSpPr/>
          <p:nvPr/>
        </p:nvSpPr>
        <p:spPr>
          <a:xfrm>
            <a:off x="174596" y="1339882"/>
            <a:ext cx="444851" cy="444851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72" name="Oval 171"/>
          <p:cNvSpPr>
            <a:spLocks noChangeAspect="1"/>
          </p:cNvSpPr>
          <p:nvPr/>
        </p:nvSpPr>
        <p:spPr>
          <a:xfrm>
            <a:off x="2551238" y="232736"/>
            <a:ext cx="402484" cy="402484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73" name="Oval 172"/>
          <p:cNvSpPr>
            <a:spLocks noChangeAspect="1"/>
          </p:cNvSpPr>
          <p:nvPr/>
        </p:nvSpPr>
        <p:spPr>
          <a:xfrm>
            <a:off x="1632158" y="76200"/>
            <a:ext cx="402484" cy="402484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74" name="Oval 173"/>
          <p:cNvSpPr>
            <a:spLocks noChangeAspect="1"/>
          </p:cNvSpPr>
          <p:nvPr/>
        </p:nvSpPr>
        <p:spPr>
          <a:xfrm>
            <a:off x="782398" y="228306"/>
            <a:ext cx="402484" cy="402484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75" name="Oval 174"/>
          <p:cNvSpPr>
            <a:spLocks noChangeAspect="1"/>
          </p:cNvSpPr>
          <p:nvPr/>
        </p:nvSpPr>
        <p:spPr>
          <a:xfrm>
            <a:off x="35560" y="762036"/>
            <a:ext cx="402484" cy="402484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76" name="Oval 175"/>
          <p:cNvSpPr>
            <a:spLocks noChangeAspect="1"/>
          </p:cNvSpPr>
          <p:nvPr/>
        </p:nvSpPr>
        <p:spPr>
          <a:xfrm>
            <a:off x="881699" y="5262989"/>
            <a:ext cx="974435" cy="974435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77" name="Oval 176"/>
          <p:cNvSpPr>
            <a:spLocks noChangeAspect="1"/>
          </p:cNvSpPr>
          <p:nvPr/>
        </p:nvSpPr>
        <p:spPr>
          <a:xfrm>
            <a:off x="1426116" y="5262989"/>
            <a:ext cx="974435" cy="974435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78" name="Oval 177"/>
          <p:cNvSpPr>
            <a:spLocks noChangeAspect="1"/>
          </p:cNvSpPr>
          <p:nvPr/>
        </p:nvSpPr>
        <p:spPr>
          <a:xfrm>
            <a:off x="872146" y="5846413"/>
            <a:ext cx="974435" cy="974435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79" name="Oval 178"/>
          <p:cNvSpPr>
            <a:spLocks noChangeAspect="1"/>
          </p:cNvSpPr>
          <p:nvPr/>
        </p:nvSpPr>
        <p:spPr>
          <a:xfrm>
            <a:off x="1435668" y="5828031"/>
            <a:ext cx="974433" cy="974435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180" name="Straight Connector 179"/>
          <p:cNvCxnSpPr/>
          <p:nvPr/>
        </p:nvCxnSpPr>
        <p:spPr>
          <a:xfrm flipH="1" flipV="1">
            <a:off x="241067" y="963278"/>
            <a:ext cx="577494" cy="2235473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H="1" flipV="1">
            <a:off x="988643" y="431199"/>
            <a:ext cx="397826" cy="2770591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1835475" y="281739"/>
            <a:ext cx="108130" cy="2906297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H="1">
            <a:off x="2502400" y="431199"/>
            <a:ext cx="255368" cy="2759865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Oval 183"/>
          <p:cNvSpPr/>
          <p:nvPr/>
        </p:nvSpPr>
        <p:spPr>
          <a:xfrm>
            <a:off x="2792378" y="3927211"/>
            <a:ext cx="233017" cy="233017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185" name="Straight Connector 184"/>
          <p:cNvCxnSpPr/>
          <p:nvPr/>
        </p:nvCxnSpPr>
        <p:spPr>
          <a:xfrm flipH="1">
            <a:off x="2698019" y="4148430"/>
            <a:ext cx="648589" cy="717285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>
            <a:off x="2918137" y="4043720"/>
            <a:ext cx="428470" cy="105427"/>
          </a:xfrm>
          <a:prstGeom prst="line">
            <a:avLst/>
          </a:prstGeom>
          <a:ln w="57150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Oval 186"/>
          <p:cNvSpPr/>
          <p:nvPr/>
        </p:nvSpPr>
        <p:spPr>
          <a:xfrm rot="18376099">
            <a:off x="3426806" y="2535193"/>
            <a:ext cx="416978" cy="426840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88" name="Oval 187"/>
          <p:cNvSpPr/>
          <p:nvPr/>
        </p:nvSpPr>
        <p:spPr>
          <a:xfrm rot="18376099">
            <a:off x="3505256" y="2324325"/>
            <a:ext cx="338934" cy="338934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189" name="Straight Connector 188"/>
          <p:cNvCxnSpPr>
            <a:endCxn id="220" idx="2"/>
          </p:cNvCxnSpPr>
          <p:nvPr/>
        </p:nvCxnSpPr>
        <p:spPr>
          <a:xfrm flipH="1">
            <a:off x="3644253" y="2493792"/>
            <a:ext cx="30471" cy="301316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Oval 189"/>
          <p:cNvSpPr/>
          <p:nvPr/>
        </p:nvSpPr>
        <p:spPr>
          <a:xfrm>
            <a:off x="2528550" y="3651544"/>
            <a:ext cx="338934" cy="338934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91" name="Oval 190"/>
          <p:cNvSpPr/>
          <p:nvPr/>
        </p:nvSpPr>
        <p:spPr>
          <a:xfrm>
            <a:off x="1186319" y="4634377"/>
            <a:ext cx="929754" cy="929754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92" name="Oval 191"/>
          <p:cNvSpPr/>
          <p:nvPr/>
        </p:nvSpPr>
        <p:spPr>
          <a:xfrm>
            <a:off x="651696" y="4654589"/>
            <a:ext cx="889329" cy="889329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93" name="Oval 192"/>
          <p:cNvSpPr/>
          <p:nvPr/>
        </p:nvSpPr>
        <p:spPr>
          <a:xfrm>
            <a:off x="1767286" y="4654589"/>
            <a:ext cx="889329" cy="889329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194" name="Straight Connector 193"/>
          <p:cNvCxnSpPr/>
          <p:nvPr/>
        </p:nvCxnSpPr>
        <p:spPr>
          <a:xfrm flipH="1" flipV="1">
            <a:off x="809393" y="3187936"/>
            <a:ext cx="281243" cy="1936693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H="1">
            <a:off x="2222936" y="3187932"/>
            <a:ext cx="284403" cy="1936697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H="1" flipV="1">
            <a:off x="1379933" y="3187933"/>
            <a:ext cx="265220" cy="1936697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V="1">
            <a:off x="1651196" y="3187932"/>
            <a:ext cx="303874" cy="1936697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V="1">
            <a:off x="1090635" y="3187932"/>
            <a:ext cx="287708" cy="1936697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H="1" flipV="1">
            <a:off x="1950804" y="3187932"/>
            <a:ext cx="272133" cy="1936697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 flipH="1">
            <a:off x="1090635" y="5124630"/>
            <a:ext cx="1132301" cy="0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>
            <a:off x="3640576" y="2737968"/>
            <a:ext cx="0" cy="635562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>
            <a:off x="677636" y="2665809"/>
            <a:ext cx="1860265" cy="0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flipH="1" flipV="1">
            <a:off x="1927578" y="2660398"/>
            <a:ext cx="582487" cy="538353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 flipV="1">
            <a:off x="1368915" y="5758943"/>
            <a:ext cx="0" cy="607558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>
            <a:off x="1368915" y="6345073"/>
            <a:ext cx="553970" cy="0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>
            <a:off x="1922885" y="5758943"/>
            <a:ext cx="0" cy="607556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 flipH="1">
            <a:off x="1368916" y="5780736"/>
            <a:ext cx="544417" cy="0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>
            <a:off x="2698018" y="3818747"/>
            <a:ext cx="0" cy="1046966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>
            <a:off x="2698017" y="3818747"/>
            <a:ext cx="222369" cy="224973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Oval 209"/>
          <p:cNvSpPr/>
          <p:nvPr/>
        </p:nvSpPr>
        <p:spPr>
          <a:xfrm rot="16200000">
            <a:off x="2659970" y="4796863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/>
          <p:cNvSpPr/>
          <p:nvPr/>
        </p:nvSpPr>
        <p:spPr>
          <a:xfrm rot="16200000">
            <a:off x="1875302" y="5728060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/>
          <p:cNvSpPr/>
          <p:nvPr/>
        </p:nvSpPr>
        <p:spPr>
          <a:xfrm rot="16200000">
            <a:off x="1314824" y="5728060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>
          <a:xfrm rot="16200000">
            <a:off x="1314039" y="6290100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/>
          <p:cNvSpPr/>
          <p:nvPr/>
        </p:nvSpPr>
        <p:spPr>
          <a:xfrm rot="16200000">
            <a:off x="1878006" y="6292115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/>
        </p:nvSpPr>
        <p:spPr>
          <a:xfrm rot="16200000">
            <a:off x="1033077" y="5068890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>
          <a:xfrm rot="16200000">
            <a:off x="1600780" y="5073637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/>
          <p:cNvSpPr/>
          <p:nvPr/>
        </p:nvSpPr>
        <p:spPr>
          <a:xfrm rot="16200000">
            <a:off x="2177336" y="5078081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/>
        </p:nvSpPr>
        <p:spPr>
          <a:xfrm rot="16200000">
            <a:off x="2859601" y="3993222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>
          <a:xfrm rot="16200000">
            <a:off x="2645058" y="3763146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/>
          <p:cNvSpPr/>
          <p:nvPr/>
        </p:nvSpPr>
        <p:spPr>
          <a:xfrm rot="16200000">
            <a:off x="3591294" y="2689191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/>
        </p:nvSpPr>
        <p:spPr>
          <a:xfrm rot="16200000">
            <a:off x="3625584" y="2439885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>
          <a:xfrm rot="16200000">
            <a:off x="2447105" y="3134973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/>
          <p:cNvSpPr/>
          <p:nvPr/>
        </p:nvSpPr>
        <p:spPr>
          <a:xfrm rot="16200000">
            <a:off x="1891218" y="3128563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/>
        </p:nvSpPr>
        <p:spPr>
          <a:xfrm rot="16200000">
            <a:off x="2488983" y="2607177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>
          <a:xfrm rot="16200000">
            <a:off x="628229" y="2612554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/>
        </p:nvSpPr>
        <p:spPr>
          <a:xfrm rot="16200000">
            <a:off x="184278" y="910320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/>
          <p:cNvSpPr/>
          <p:nvPr/>
        </p:nvSpPr>
        <p:spPr>
          <a:xfrm rot="16200000">
            <a:off x="338842" y="1510319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/>
          <p:cNvSpPr/>
          <p:nvPr/>
        </p:nvSpPr>
        <p:spPr>
          <a:xfrm rot="16200000">
            <a:off x="504939" y="2142083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/>
          <p:cNvSpPr/>
          <p:nvPr/>
        </p:nvSpPr>
        <p:spPr>
          <a:xfrm rot="16200000">
            <a:off x="927161" y="368135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/>
          <p:cNvSpPr/>
          <p:nvPr/>
        </p:nvSpPr>
        <p:spPr>
          <a:xfrm rot="16200000">
            <a:off x="1063153" y="1246068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/>
          <p:cNvSpPr/>
          <p:nvPr/>
        </p:nvSpPr>
        <p:spPr>
          <a:xfrm rot="16200000">
            <a:off x="1178701" y="2035616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/>
          <p:cNvSpPr/>
          <p:nvPr/>
        </p:nvSpPr>
        <p:spPr>
          <a:xfrm rot="16200000">
            <a:off x="1847351" y="1966508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/>
          <p:cNvSpPr/>
          <p:nvPr/>
        </p:nvSpPr>
        <p:spPr>
          <a:xfrm rot="16200000">
            <a:off x="1783623" y="221332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/>
          <p:cNvSpPr/>
          <p:nvPr/>
        </p:nvSpPr>
        <p:spPr>
          <a:xfrm rot="16200000">
            <a:off x="1815405" y="1112922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/>
          <p:cNvSpPr/>
          <p:nvPr/>
        </p:nvSpPr>
        <p:spPr>
          <a:xfrm rot="16200000">
            <a:off x="2707206" y="374661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/>
          <p:cNvSpPr/>
          <p:nvPr/>
        </p:nvSpPr>
        <p:spPr>
          <a:xfrm rot="16200000">
            <a:off x="2630084" y="1185777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/>
          <p:cNvSpPr/>
          <p:nvPr/>
        </p:nvSpPr>
        <p:spPr>
          <a:xfrm rot="16200000">
            <a:off x="2549328" y="2041662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9" name="Straight Connector 238"/>
          <p:cNvCxnSpPr/>
          <p:nvPr/>
        </p:nvCxnSpPr>
        <p:spPr>
          <a:xfrm flipH="1">
            <a:off x="3346607" y="3355710"/>
            <a:ext cx="302437" cy="792720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Oval 239"/>
          <p:cNvSpPr/>
          <p:nvPr/>
        </p:nvSpPr>
        <p:spPr>
          <a:xfrm rot="16200000">
            <a:off x="3293648" y="4098045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/>
          <p:cNvSpPr/>
          <p:nvPr/>
        </p:nvSpPr>
        <p:spPr>
          <a:xfrm rot="16200000">
            <a:off x="3591294" y="3290842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2" name="Straight Connector 241"/>
          <p:cNvCxnSpPr>
            <a:stCxn id="218" idx="6"/>
            <a:endCxn id="210" idx="6"/>
          </p:cNvCxnSpPr>
          <p:nvPr/>
        </p:nvCxnSpPr>
        <p:spPr>
          <a:xfrm flipH="1">
            <a:off x="2712929" y="3993222"/>
            <a:ext cx="199631" cy="803641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 flipH="1">
            <a:off x="806233" y="2659551"/>
            <a:ext cx="514826" cy="541910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Oval 244"/>
          <p:cNvSpPr/>
          <p:nvPr/>
        </p:nvSpPr>
        <p:spPr>
          <a:xfrm rot="16200000">
            <a:off x="756563" y="3138172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/>
          <p:cNvSpPr/>
          <p:nvPr/>
        </p:nvSpPr>
        <p:spPr>
          <a:xfrm rot="16200000">
            <a:off x="1253756" y="2604595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7" name="Straight Connector 246"/>
          <p:cNvCxnSpPr/>
          <p:nvPr/>
        </p:nvCxnSpPr>
        <p:spPr>
          <a:xfrm flipH="1">
            <a:off x="1384386" y="2672068"/>
            <a:ext cx="539489" cy="525364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Oval 247"/>
          <p:cNvSpPr/>
          <p:nvPr/>
        </p:nvSpPr>
        <p:spPr>
          <a:xfrm rot="16200000">
            <a:off x="1331252" y="3138430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/>
          <p:cNvSpPr/>
          <p:nvPr/>
        </p:nvSpPr>
        <p:spPr>
          <a:xfrm rot="16200000">
            <a:off x="1872425" y="2609622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45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70204</TotalTime>
  <Words>402</Words>
  <Application>Microsoft Office PowerPoint</Application>
  <PresentationFormat>Widescreen</PresentationFormat>
  <Paragraphs>429</Paragraphs>
  <Slides>39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Cambria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Anastasia Tkach</dc:creator>
  <cp:lastModifiedBy>Anastasia Tkach</cp:lastModifiedBy>
  <cp:revision>462</cp:revision>
  <dcterms:created xsi:type="dcterms:W3CDTF">2015-07-10T10:18:14Z</dcterms:created>
  <dcterms:modified xsi:type="dcterms:W3CDTF">2016-05-17T22:43:58Z</dcterms:modified>
</cp:coreProperties>
</file>